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5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7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8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100" r:id="rId1"/>
    <p:sldMasterId id="2147484220" r:id="rId2"/>
    <p:sldMasterId id="2147484233" r:id="rId3"/>
    <p:sldMasterId id="2147484247" r:id="rId4"/>
    <p:sldMasterId id="2147484259" r:id="rId5"/>
    <p:sldMasterId id="2147484275" r:id="rId6"/>
    <p:sldMasterId id="2147484288" r:id="rId7"/>
    <p:sldMasterId id="2147484302" r:id="rId8"/>
    <p:sldMasterId id="2147484317" r:id="rId9"/>
  </p:sldMasterIdLst>
  <p:notesMasterIdLst>
    <p:notesMasterId r:id="rId33"/>
  </p:notesMasterIdLst>
  <p:handoutMasterIdLst>
    <p:handoutMasterId r:id="rId34"/>
  </p:handoutMasterIdLst>
  <p:sldIdLst>
    <p:sldId id="394" r:id="rId10"/>
    <p:sldId id="455" r:id="rId11"/>
    <p:sldId id="454" r:id="rId12"/>
    <p:sldId id="397" r:id="rId13"/>
    <p:sldId id="452" r:id="rId14"/>
    <p:sldId id="447" r:id="rId15"/>
    <p:sldId id="448" r:id="rId16"/>
    <p:sldId id="409" r:id="rId17"/>
    <p:sldId id="446" r:id="rId18"/>
    <p:sldId id="436" r:id="rId19"/>
    <p:sldId id="463" r:id="rId20"/>
    <p:sldId id="453" r:id="rId21"/>
    <p:sldId id="434" r:id="rId22"/>
    <p:sldId id="435" r:id="rId23"/>
    <p:sldId id="456" r:id="rId24"/>
    <p:sldId id="457" r:id="rId25"/>
    <p:sldId id="458" r:id="rId26"/>
    <p:sldId id="459" r:id="rId27"/>
    <p:sldId id="422" r:id="rId28"/>
    <p:sldId id="462" r:id="rId29"/>
    <p:sldId id="465" r:id="rId30"/>
    <p:sldId id="464" r:id="rId31"/>
    <p:sldId id="443" r:id="rId32"/>
  </p:sldIdLst>
  <p:sldSz cx="9144000" cy="6858000" type="screen4x3"/>
  <p:notesSz cx="6797675" cy="9929813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76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5050"/>
    <a:srgbClr val="FF9966"/>
    <a:srgbClr val="009A00"/>
    <a:srgbClr val="009900"/>
    <a:srgbClr val="00863D"/>
    <a:srgbClr val="A50021"/>
    <a:srgbClr val="FFFF66"/>
    <a:srgbClr val="3333CC"/>
    <a:srgbClr val="F3FC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5758FB7-9AC5-4552-8A53-C91805E547FA}" styleName="테마 스타일 1 - 강조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EB9631B5-78F2-41C9-869B-9F39066F8104}" styleName="보통 스타일 3 - 강조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DCAF9ED-07DC-4A11-8D7F-57B35C25682E}" styleName="보통 스타일 1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E929F9F4-4A8F-4326-A1B4-22849713DDAB}" styleName="어두운 스타일 1 - 강조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어두운 스타일 1 - 강조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B1032C-EA38-4F05-BA0D-38AFFFC7BED3}" styleName="밝은 스타일 3 - 강조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DA37D80-6434-44D0-A028-1B22A696006F}" styleName="밝은 스타일 3 - 강조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보통 스타일 4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5BE263C-DBD7-4A20-BB59-AAB30ACAA65A}" styleName="보통 스타일 3 - 강조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보통 스타일 3 - 강조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E3FDE45-AF77-4B5C-9715-49D594BDF05E}" styleName="밝은 스타일 1 - 강조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F2DE63D5-997A-4646-A377-4702673A728D}" styleName="밝은 스타일 2 - 강조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FECB4D8-DB02-4DC6-A0A2-4F2EBAE1DC90}" styleName="보통 스타일 1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밝은 스타일 3 - 강조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밝은 스타일 1 - 강조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2A488322-F2BA-4B5B-9748-0D474271808F}" styleName="보통 스타일 3 - 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B344D84-9AFB-497E-A393-DC336BA19D2E}" styleName="보통 스타일 3 - 강조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테마 스타일 1 - 강조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00" autoAdjust="0"/>
    <p:restoredTop sz="96429" autoAdjust="0"/>
  </p:normalViewPr>
  <p:slideViewPr>
    <p:cSldViewPr>
      <p:cViewPr varScale="1">
        <p:scale>
          <a:sx n="115" d="100"/>
          <a:sy n="115" d="100"/>
        </p:scale>
        <p:origin x="1554" y="102"/>
      </p:cViewPr>
      <p:guideLst>
        <p:guide orient="horz" pos="2976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9" d="100"/>
          <a:sy n="79" d="100"/>
        </p:scale>
        <p:origin x="3972" y="114"/>
      </p:cViewPr>
      <p:guideLst>
        <p:guide orient="horz" pos="3127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21" Type="http://schemas.openxmlformats.org/officeDocument/2006/relationships/slide" Target="slides/slide12.xml"/><Relationship Id="rId34" Type="http://schemas.openxmlformats.org/officeDocument/2006/relationships/handoutMaster" Target="handoutMasters/handoutMaster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viewProps" Target="viewProp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247" cy="496731"/>
          </a:xfrm>
          <a:prstGeom prst="rect">
            <a:avLst/>
          </a:prstGeom>
        </p:spPr>
        <p:txBody>
          <a:bodyPr vert="horz" lIns="92089" tIns="46045" rIns="92089" bIns="46045" rtlCol="0"/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49826" y="0"/>
            <a:ext cx="2946246" cy="496731"/>
          </a:xfrm>
          <a:prstGeom prst="rect">
            <a:avLst/>
          </a:prstGeom>
        </p:spPr>
        <p:txBody>
          <a:bodyPr vert="horz" lIns="92089" tIns="46045" rIns="92089" bIns="46045" rtlCol="0"/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025A4D8D-68F1-4B78-9288-1AA976E96282}" type="datetimeFigureOut">
              <a:rPr lang="ko-KR" altLang="en-US"/>
              <a:pPr>
                <a:defRPr/>
              </a:pPr>
              <a:t>2020-08-25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9431486"/>
            <a:ext cx="2946247" cy="496730"/>
          </a:xfrm>
          <a:prstGeom prst="rect">
            <a:avLst/>
          </a:prstGeom>
        </p:spPr>
        <p:txBody>
          <a:bodyPr vert="horz" lIns="92089" tIns="46045" rIns="92089" bIns="46045" rtlCol="0" anchor="b"/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49826" y="9431486"/>
            <a:ext cx="2946246" cy="496730"/>
          </a:xfrm>
          <a:prstGeom prst="rect">
            <a:avLst/>
          </a:prstGeom>
        </p:spPr>
        <p:txBody>
          <a:bodyPr vert="horz" lIns="92089" tIns="46045" rIns="92089" bIns="46045" rtlCol="0" anchor="b"/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9B301C24-3A6C-420A-AAAD-E21612D828C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9864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6247" cy="496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89" tIns="46045" rIns="92089" bIns="46045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826" y="0"/>
            <a:ext cx="2946246" cy="496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89" tIns="46045" rIns="92089" bIns="46045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4538"/>
            <a:ext cx="496570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289" y="4716542"/>
            <a:ext cx="5439101" cy="446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89" tIns="46045" rIns="92089" bIns="460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31486"/>
            <a:ext cx="2946247" cy="496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89" tIns="46045" rIns="92089" bIns="46045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826" y="9431486"/>
            <a:ext cx="2946246" cy="496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89" tIns="46045" rIns="92089" bIns="46045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BCD2A0C0-B899-4B08-995F-9A9948A7CAB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8246708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ko-KR" smtClean="0"/>
              <a:t> </a:t>
            </a:r>
            <a:endParaRPr lang="ko-KR" altLang="en-US" smtClean="0"/>
          </a:p>
        </p:txBody>
      </p:sp>
      <p:sp>
        <p:nvSpPr>
          <p:cNvPr id="22532" name="슬라이드 번호 개체 틀 3"/>
          <p:cNvSpPr txBox="1">
            <a:spLocks noGrp="1"/>
          </p:cNvSpPr>
          <p:nvPr/>
        </p:nvSpPr>
        <p:spPr bwMode="auto">
          <a:xfrm>
            <a:off x="3849689" y="9431727"/>
            <a:ext cx="2946400" cy="496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721" tIns="45860" rIns="91721" bIns="45860" anchor="b"/>
          <a:lstStyle/>
          <a:p>
            <a:pPr algn="r" rtl="0" fontAlgn="base" latinLnBrk="1">
              <a:spcBef>
                <a:spcPct val="0"/>
              </a:spcBef>
              <a:spcAft>
                <a:spcPct val="0"/>
              </a:spcAft>
            </a:pPr>
            <a:fld id="{E02E5DE8-1F27-4E96-A7A2-A73B2BE7AB29}" type="slidenum">
              <a:rPr lang="ko-KR" altLang="en-US" sz="1200">
                <a:solidFill>
                  <a:prstClr val="black"/>
                </a:solidFill>
              </a:rPr>
              <a:pPr algn="r" rtl="0" fontAlgn="base" latinLnBrk="1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altLang="ko-KR" sz="1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18931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ko-KR" altLang="en-US" smtClean="0">
                <a:latin typeface="굴림" charset="-127"/>
                <a:ea typeface="굴림" charset="-127"/>
              </a:rPr>
              <a:t>평가대상</a:t>
            </a:r>
            <a:r>
              <a:rPr lang="en-US" altLang="ko-KR" smtClean="0">
                <a:latin typeface="굴림" charset="-127"/>
                <a:ea typeface="굴림" charset="-127"/>
              </a:rPr>
              <a:t>, </a:t>
            </a:r>
            <a:r>
              <a:rPr lang="ko-KR" altLang="en-US" smtClean="0">
                <a:latin typeface="굴림" charset="-127"/>
                <a:ea typeface="굴림" charset="-127"/>
              </a:rPr>
              <a:t>순위발표</a:t>
            </a:r>
            <a:r>
              <a:rPr lang="en-US" altLang="ko-KR" smtClean="0">
                <a:latin typeface="굴림" charset="-127"/>
                <a:ea typeface="굴림" charset="-127"/>
              </a:rPr>
              <a:t>, </a:t>
            </a:r>
            <a:r>
              <a:rPr lang="ko-KR" altLang="en-US" smtClean="0">
                <a:latin typeface="굴림" charset="-127"/>
                <a:ea typeface="굴림" charset="-127"/>
              </a:rPr>
              <a:t>평가기준일 언급</a:t>
            </a:r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02FCBC-6E61-40F5-A4CB-D84E50D3C662}" type="slidenum">
              <a:rPr lang="en-US" altLang="ko-KR" smtClean="0">
                <a:latin typeface="굴림" charset="-127"/>
                <a:ea typeface="굴림" charset="-127"/>
              </a:rPr>
              <a:pPr/>
              <a:t>4</a:t>
            </a:fld>
            <a:endParaRPr lang="en-US" altLang="ko-KR" smtClean="0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254819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ko-KR" altLang="en-US" smtClean="0">
                <a:latin typeface="굴림" charset="-127"/>
                <a:ea typeface="굴림" charset="-127"/>
              </a:rPr>
              <a:t>평가대상</a:t>
            </a:r>
            <a:r>
              <a:rPr lang="en-US" altLang="ko-KR" smtClean="0">
                <a:latin typeface="굴림" charset="-127"/>
                <a:ea typeface="굴림" charset="-127"/>
              </a:rPr>
              <a:t>, </a:t>
            </a:r>
            <a:r>
              <a:rPr lang="ko-KR" altLang="en-US" smtClean="0">
                <a:latin typeface="굴림" charset="-127"/>
                <a:ea typeface="굴림" charset="-127"/>
              </a:rPr>
              <a:t>순위발표</a:t>
            </a:r>
            <a:r>
              <a:rPr lang="en-US" altLang="ko-KR" smtClean="0">
                <a:latin typeface="굴림" charset="-127"/>
                <a:ea typeface="굴림" charset="-127"/>
              </a:rPr>
              <a:t>, </a:t>
            </a:r>
            <a:r>
              <a:rPr lang="ko-KR" altLang="en-US" smtClean="0">
                <a:latin typeface="굴림" charset="-127"/>
                <a:ea typeface="굴림" charset="-127"/>
              </a:rPr>
              <a:t>평가기준일 언급</a:t>
            </a:r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02FCBC-6E61-40F5-A4CB-D84E50D3C662}" type="slidenum">
              <a:rPr lang="en-US" altLang="ko-KR" smtClean="0">
                <a:latin typeface="굴림" charset="-127"/>
                <a:ea typeface="굴림" charset="-127"/>
              </a:rPr>
              <a:pPr/>
              <a:t>6</a:t>
            </a:fld>
            <a:endParaRPr lang="en-US" altLang="ko-KR" smtClean="0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616297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ko-KR" altLang="en-US" smtClean="0">
                <a:latin typeface="굴림" charset="-127"/>
                <a:ea typeface="굴림" charset="-127"/>
              </a:rPr>
              <a:t>평가대상</a:t>
            </a:r>
            <a:r>
              <a:rPr lang="en-US" altLang="ko-KR" smtClean="0">
                <a:latin typeface="굴림" charset="-127"/>
                <a:ea typeface="굴림" charset="-127"/>
              </a:rPr>
              <a:t>, </a:t>
            </a:r>
            <a:r>
              <a:rPr lang="ko-KR" altLang="en-US" smtClean="0">
                <a:latin typeface="굴림" charset="-127"/>
                <a:ea typeface="굴림" charset="-127"/>
              </a:rPr>
              <a:t>순위발표</a:t>
            </a:r>
            <a:r>
              <a:rPr lang="en-US" altLang="ko-KR" smtClean="0">
                <a:latin typeface="굴림" charset="-127"/>
                <a:ea typeface="굴림" charset="-127"/>
              </a:rPr>
              <a:t>, </a:t>
            </a:r>
            <a:r>
              <a:rPr lang="ko-KR" altLang="en-US" smtClean="0">
                <a:latin typeface="굴림" charset="-127"/>
                <a:ea typeface="굴림" charset="-127"/>
              </a:rPr>
              <a:t>평가기준일 언급</a:t>
            </a:r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02FCBC-6E61-40F5-A4CB-D84E50D3C662}" type="slidenum">
              <a:rPr lang="en-US" altLang="ko-KR" smtClean="0">
                <a:latin typeface="굴림" charset="-127"/>
                <a:ea typeface="굴림" charset="-127"/>
              </a:rPr>
              <a:pPr/>
              <a:t>7</a:t>
            </a:fld>
            <a:endParaRPr lang="en-US" altLang="ko-KR" smtClean="0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577343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ko-KR" altLang="en-US" smtClean="0">
                <a:latin typeface="굴림" charset="-127"/>
                <a:ea typeface="굴림" charset="-127"/>
              </a:rPr>
              <a:t>평가대상</a:t>
            </a:r>
            <a:r>
              <a:rPr lang="en-US" altLang="ko-KR" smtClean="0">
                <a:latin typeface="굴림" charset="-127"/>
                <a:ea typeface="굴림" charset="-127"/>
              </a:rPr>
              <a:t>, </a:t>
            </a:r>
            <a:r>
              <a:rPr lang="ko-KR" altLang="en-US" smtClean="0">
                <a:latin typeface="굴림" charset="-127"/>
                <a:ea typeface="굴림" charset="-127"/>
              </a:rPr>
              <a:t>순위발표</a:t>
            </a:r>
            <a:r>
              <a:rPr lang="en-US" altLang="ko-KR" smtClean="0">
                <a:latin typeface="굴림" charset="-127"/>
                <a:ea typeface="굴림" charset="-127"/>
              </a:rPr>
              <a:t>, </a:t>
            </a:r>
            <a:r>
              <a:rPr lang="ko-KR" altLang="en-US" smtClean="0">
                <a:latin typeface="굴림" charset="-127"/>
                <a:ea typeface="굴림" charset="-127"/>
              </a:rPr>
              <a:t>평가기준일 언급</a:t>
            </a:r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02FCBC-6E61-40F5-A4CB-D84E50D3C662}" type="slidenum">
              <a:rPr lang="en-US" altLang="ko-KR" smtClean="0">
                <a:latin typeface="굴림" charset="-127"/>
                <a:ea typeface="굴림" charset="-127"/>
              </a:rPr>
              <a:pPr/>
              <a:t>8</a:t>
            </a:fld>
            <a:endParaRPr lang="en-US" altLang="ko-KR" smtClean="0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671395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ko-KR" altLang="en-US" smtClean="0">
                <a:latin typeface="굴림" charset="-127"/>
                <a:ea typeface="굴림" charset="-127"/>
              </a:rPr>
              <a:t>평가대상</a:t>
            </a:r>
            <a:r>
              <a:rPr lang="en-US" altLang="ko-KR" smtClean="0">
                <a:latin typeface="굴림" charset="-127"/>
                <a:ea typeface="굴림" charset="-127"/>
              </a:rPr>
              <a:t>, </a:t>
            </a:r>
            <a:r>
              <a:rPr lang="ko-KR" altLang="en-US" smtClean="0">
                <a:latin typeface="굴림" charset="-127"/>
                <a:ea typeface="굴림" charset="-127"/>
              </a:rPr>
              <a:t>순위발표</a:t>
            </a:r>
            <a:r>
              <a:rPr lang="en-US" altLang="ko-KR" smtClean="0">
                <a:latin typeface="굴림" charset="-127"/>
                <a:ea typeface="굴림" charset="-127"/>
              </a:rPr>
              <a:t>, </a:t>
            </a:r>
            <a:r>
              <a:rPr lang="ko-KR" altLang="en-US" smtClean="0">
                <a:latin typeface="굴림" charset="-127"/>
                <a:ea typeface="굴림" charset="-127"/>
              </a:rPr>
              <a:t>평가기준일 언급</a:t>
            </a:r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02FCBC-6E61-40F5-A4CB-D84E50D3C662}" type="slidenum">
              <a:rPr lang="en-US" altLang="ko-KR" smtClean="0">
                <a:latin typeface="굴림" charset="-127"/>
                <a:ea typeface="굴림" charset="-127"/>
              </a:rPr>
              <a:pPr/>
              <a:t>9</a:t>
            </a:fld>
            <a:endParaRPr lang="en-US" altLang="ko-KR" smtClean="0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383266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ko-KR" altLang="en-US" smtClean="0">
                <a:latin typeface="굴림" charset="-127"/>
                <a:ea typeface="굴림" charset="-127"/>
              </a:rPr>
              <a:t>평가대상</a:t>
            </a:r>
            <a:r>
              <a:rPr lang="en-US" altLang="ko-KR" smtClean="0">
                <a:latin typeface="굴림" charset="-127"/>
                <a:ea typeface="굴림" charset="-127"/>
              </a:rPr>
              <a:t>, </a:t>
            </a:r>
            <a:r>
              <a:rPr lang="ko-KR" altLang="en-US" smtClean="0">
                <a:latin typeface="굴림" charset="-127"/>
                <a:ea typeface="굴림" charset="-127"/>
              </a:rPr>
              <a:t>순위발표</a:t>
            </a:r>
            <a:r>
              <a:rPr lang="en-US" altLang="ko-KR" smtClean="0">
                <a:latin typeface="굴림" charset="-127"/>
                <a:ea typeface="굴림" charset="-127"/>
              </a:rPr>
              <a:t>, </a:t>
            </a:r>
            <a:r>
              <a:rPr lang="ko-KR" altLang="en-US" smtClean="0">
                <a:latin typeface="굴림" charset="-127"/>
                <a:ea typeface="굴림" charset="-127"/>
              </a:rPr>
              <a:t>평가기준일 언급</a:t>
            </a:r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02FCBC-6E61-40F5-A4CB-D84E50D3C662}" type="slidenum">
              <a:rPr lang="en-US" altLang="ko-KR" smtClean="0">
                <a:latin typeface="굴림" charset="-127"/>
                <a:ea typeface="굴림" charset="-127"/>
              </a:rPr>
              <a:pPr/>
              <a:t>10</a:t>
            </a:fld>
            <a:endParaRPr lang="en-US" altLang="ko-KR" smtClean="0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052282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ko-KR" altLang="en-US" smtClean="0">
                <a:latin typeface="굴림" charset="-127"/>
                <a:ea typeface="굴림" charset="-127"/>
              </a:rPr>
              <a:t>평가대상</a:t>
            </a:r>
            <a:r>
              <a:rPr lang="en-US" altLang="ko-KR" smtClean="0">
                <a:latin typeface="굴림" charset="-127"/>
                <a:ea typeface="굴림" charset="-127"/>
              </a:rPr>
              <a:t>, </a:t>
            </a:r>
            <a:r>
              <a:rPr lang="ko-KR" altLang="en-US" smtClean="0">
                <a:latin typeface="굴림" charset="-127"/>
                <a:ea typeface="굴림" charset="-127"/>
              </a:rPr>
              <a:t>순위발표</a:t>
            </a:r>
            <a:r>
              <a:rPr lang="en-US" altLang="ko-KR" smtClean="0">
                <a:latin typeface="굴림" charset="-127"/>
                <a:ea typeface="굴림" charset="-127"/>
              </a:rPr>
              <a:t>, </a:t>
            </a:r>
            <a:r>
              <a:rPr lang="ko-KR" altLang="en-US" smtClean="0">
                <a:latin typeface="굴림" charset="-127"/>
                <a:ea typeface="굴림" charset="-127"/>
              </a:rPr>
              <a:t>평가기준일 언급</a:t>
            </a:r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02FCBC-6E61-40F5-A4CB-D84E50D3C662}" type="slidenum">
              <a:rPr lang="en-US" altLang="ko-KR" smtClean="0">
                <a:latin typeface="굴림" charset="-127"/>
                <a:ea typeface="굴림" charset="-127"/>
              </a:rPr>
              <a:pPr/>
              <a:t>11</a:t>
            </a:fld>
            <a:endParaRPr lang="en-US" altLang="ko-KR" smtClean="0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14608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ko-KR" altLang="en-US" smtClean="0">
                <a:latin typeface="굴림" charset="-127"/>
                <a:ea typeface="굴림" charset="-127"/>
              </a:rPr>
              <a:t>평가대상</a:t>
            </a:r>
            <a:r>
              <a:rPr lang="en-US" altLang="ko-KR" smtClean="0">
                <a:latin typeface="굴림" charset="-127"/>
                <a:ea typeface="굴림" charset="-127"/>
              </a:rPr>
              <a:t>, </a:t>
            </a:r>
            <a:r>
              <a:rPr lang="ko-KR" altLang="en-US" smtClean="0">
                <a:latin typeface="굴림" charset="-127"/>
                <a:ea typeface="굴림" charset="-127"/>
              </a:rPr>
              <a:t>순위발표</a:t>
            </a:r>
            <a:r>
              <a:rPr lang="en-US" altLang="ko-KR" smtClean="0">
                <a:latin typeface="굴림" charset="-127"/>
                <a:ea typeface="굴림" charset="-127"/>
              </a:rPr>
              <a:t>, </a:t>
            </a:r>
            <a:r>
              <a:rPr lang="ko-KR" altLang="en-US" smtClean="0">
                <a:latin typeface="굴림" charset="-127"/>
                <a:ea typeface="굴림" charset="-127"/>
              </a:rPr>
              <a:t>평가기준일 언급</a:t>
            </a:r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02FCBC-6E61-40F5-A4CB-D84E50D3C662}" type="slidenum">
              <a:rPr lang="en-US" altLang="ko-KR" smtClean="0">
                <a:latin typeface="굴림" charset="-127"/>
                <a:ea typeface="굴림" charset="-127"/>
              </a:rPr>
              <a:pPr/>
              <a:t>13</a:t>
            </a:fld>
            <a:endParaRPr lang="en-US" altLang="ko-KR" smtClean="0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83574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ko-KR" altLang="en-US" smtClean="0">
                <a:latin typeface="굴림" charset="-127"/>
                <a:ea typeface="굴림" charset="-127"/>
              </a:rPr>
              <a:t>평가대상</a:t>
            </a:r>
            <a:r>
              <a:rPr lang="en-US" altLang="ko-KR" smtClean="0">
                <a:latin typeface="굴림" charset="-127"/>
                <a:ea typeface="굴림" charset="-127"/>
              </a:rPr>
              <a:t>, </a:t>
            </a:r>
            <a:r>
              <a:rPr lang="ko-KR" altLang="en-US" smtClean="0">
                <a:latin typeface="굴림" charset="-127"/>
                <a:ea typeface="굴림" charset="-127"/>
              </a:rPr>
              <a:t>순위발표</a:t>
            </a:r>
            <a:r>
              <a:rPr lang="en-US" altLang="ko-KR" smtClean="0">
                <a:latin typeface="굴림" charset="-127"/>
                <a:ea typeface="굴림" charset="-127"/>
              </a:rPr>
              <a:t>, </a:t>
            </a:r>
            <a:r>
              <a:rPr lang="ko-KR" altLang="en-US" smtClean="0">
                <a:latin typeface="굴림" charset="-127"/>
                <a:ea typeface="굴림" charset="-127"/>
              </a:rPr>
              <a:t>평가기준일 언급</a:t>
            </a:r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02FCBC-6E61-40F5-A4CB-D84E50D3C662}" type="slidenum">
              <a:rPr lang="en-US" altLang="ko-KR" smtClean="0">
                <a:latin typeface="굴림" charset="-127"/>
                <a:ea typeface="굴림" charset="-127"/>
              </a:rPr>
              <a:pPr/>
              <a:t>14</a:t>
            </a:fld>
            <a:endParaRPr lang="en-US" altLang="ko-KR" smtClean="0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218571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ko-KR" altLang="en-US" smtClean="0">
                <a:latin typeface="굴림" charset="-127"/>
                <a:ea typeface="굴림" charset="-127"/>
              </a:rPr>
              <a:t>평가대상</a:t>
            </a:r>
            <a:r>
              <a:rPr lang="en-US" altLang="ko-KR" smtClean="0">
                <a:latin typeface="굴림" charset="-127"/>
                <a:ea typeface="굴림" charset="-127"/>
              </a:rPr>
              <a:t>, </a:t>
            </a:r>
            <a:r>
              <a:rPr lang="ko-KR" altLang="en-US" smtClean="0">
                <a:latin typeface="굴림" charset="-127"/>
                <a:ea typeface="굴림" charset="-127"/>
              </a:rPr>
              <a:t>순위발표</a:t>
            </a:r>
            <a:r>
              <a:rPr lang="en-US" altLang="ko-KR" smtClean="0">
                <a:latin typeface="굴림" charset="-127"/>
                <a:ea typeface="굴림" charset="-127"/>
              </a:rPr>
              <a:t>, </a:t>
            </a:r>
            <a:r>
              <a:rPr lang="ko-KR" altLang="en-US" smtClean="0">
                <a:latin typeface="굴림" charset="-127"/>
                <a:ea typeface="굴림" charset="-127"/>
              </a:rPr>
              <a:t>평가기준일 언급</a:t>
            </a:r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02FCBC-6E61-40F5-A4CB-D84E50D3C662}" type="slidenum">
              <a:rPr lang="en-US" altLang="ko-KR" smtClean="0">
                <a:solidFill>
                  <a:srgbClr val="000000"/>
                </a:solidFill>
                <a:latin typeface="굴림" charset="-127"/>
                <a:ea typeface="굴림" charset="-127"/>
              </a:rPr>
              <a:pPr/>
              <a:t>15</a:t>
            </a:fld>
            <a:endParaRPr lang="en-US" altLang="ko-KR" smtClean="0">
              <a:solidFill>
                <a:srgbClr val="000000"/>
              </a:solidFill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068724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ko-KR" altLang="en-US" smtClean="0">
                <a:latin typeface="굴림" charset="-127"/>
                <a:ea typeface="굴림" charset="-127"/>
              </a:rPr>
              <a:t>평가대상</a:t>
            </a:r>
            <a:r>
              <a:rPr lang="en-US" altLang="ko-KR" smtClean="0">
                <a:latin typeface="굴림" charset="-127"/>
                <a:ea typeface="굴림" charset="-127"/>
              </a:rPr>
              <a:t>, </a:t>
            </a:r>
            <a:r>
              <a:rPr lang="ko-KR" altLang="en-US" smtClean="0">
                <a:latin typeface="굴림" charset="-127"/>
                <a:ea typeface="굴림" charset="-127"/>
              </a:rPr>
              <a:t>순위발표</a:t>
            </a:r>
            <a:r>
              <a:rPr lang="en-US" altLang="ko-KR" smtClean="0">
                <a:latin typeface="굴림" charset="-127"/>
                <a:ea typeface="굴림" charset="-127"/>
              </a:rPr>
              <a:t>, </a:t>
            </a:r>
            <a:r>
              <a:rPr lang="ko-KR" altLang="en-US" smtClean="0">
                <a:latin typeface="굴림" charset="-127"/>
                <a:ea typeface="굴림" charset="-127"/>
              </a:rPr>
              <a:t>평가기준일 언급</a:t>
            </a:r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02FCBC-6E61-40F5-A4CB-D84E50D3C662}" type="slidenum">
              <a:rPr lang="en-US" altLang="ko-KR" smtClean="0">
                <a:solidFill>
                  <a:srgbClr val="000000"/>
                </a:solidFill>
                <a:latin typeface="굴림" charset="-127"/>
                <a:ea typeface="굴림" charset="-127"/>
              </a:rPr>
              <a:pPr/>
              <a:t>16</a:t>
            </a:fld>
            <a:endParaRPr lang="en-US" altLang="ko-KR" smtClean="0">
              <a:solidFill>
                <a:srgbClr val="000000"/>
              </a:solidFill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370404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ko-KR" altLang="en-US" smtClean="0">
                <a:latin typeface="굴림" charset="-127"/>
                <a:ea typeface="굴림" charset="-127"/>
              </a:rPr>
              <a:t>평가대상</a:t>
            </a:r>
            <a:r>
              <a:rPr lang="en-US" altLang="ko-KR" smtClean="0">
                <a:latin typeface="굴림" charset="-127"/>
                <a:ea typeface="굴림" charset="-127"/>
              </a:rPr>
              <a:t>, </a:t>
            </a:r>
            <a:r>
              <a:rPr lang="ko-KR" altLang="en-US" smtClean="0">
                <a:latin typeface="굴림" charset="-127"/>
                <a:ea typeface="굴림" charset="-127"/>
              </a:rPr>
              <a:t>순위발표</a:t>
            </a:r>
            <a:r>
              <a:rPr lang="en-US" altLang="ko-KR" smtClean="0">
                <a:latin typeface="굴림" charset="-127"/>
                <a:ea typeface="굴림" charset="-127"/>
              </a:rPr>
              <a:t>, </a:t>
            </a:r>
            <a:r>
              <a:rPr lang="ko-KR" altLang="en-US" smtClean="0">
                <a:latin typeface="굴림" charset="-127"/>
                <a:ea typeface="굴림" charset="-127"/>
              </a:rPr>
              <a:t>평가기준일 언급</a:t>
            </a:r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02FCBC-6E61-40F5-A4CB-D84E50D3C662}" type="slidenum">
              <a:rPr lang="en-US" altLang="ko-KR" smtClean="0">
                <a:latin typeface="굴림" charset="-127"/>
                <a:ea typeface="굴림" charset="-127"/>
              </a:rPr>
              <a:pPr/>
              <a:t>17</a:t>
            </a:fld>
            <a:endParaRPr lang="en-US" altLang="ko-KR" smtClean="0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881766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ko-KR" altLang="en-US" smtClean="0">
                <a:latin typeface="굴림" charset="-127"/>
                <a:ea typeface="굴림" charset="-127"/>
              </a:rPr>
              <a:t>평가대상</a:t>
            </a:r>
            <a:r>
              <a:rPr lang="en-US" altLang="ko-KR" smtClean="0">
                <a:latin typeface="굴림" charset="-127"/>
                <a:ea typeface="굴림" charset="-127"/>
              </a:rPr>
              <a:t>, </a:t>
            </a:r>
            <a:r>
              <a:rPr lang="ko-KR" altLang="en-US" smtClean="0">
                <a:latin typeface="굴림" charset="-127"/>
                <a:ea typeface="굴림" charset="-127"/>
              </a:rPr>
              <a:t>순위발표</a:t>
            </a:r>
            <a:r>
              <a:rPr lang="en-US" altLang="ko-KR" smtClean="0">
                <a:latin typeface="굴림" charset="-127"/>
                <a:ea typeface="굴림" charset="-127"/>
              </a:rPr>
              <a:t>, </a:t>
            </a:r>
            <a:r>
              <a:rPr lang="ko-KR" altLang="en-US" smtClean="0">
                <a:latin typeface="굴림" charset="-127"/>
                <a:ea typeface="굴림" charset="-127"/>
              </a:rPr>
              <a:t>평가기준일 언급</a:t>
            </a:r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02FCBC-6E61-40F5-A4CB-D84E50D3C662}" type="slidenum">
              <a:rPr lang="en-US" altLang="ko-KR" smtClean="0">
                <a:latin typeface="굴림" charset="-127"/>
                <a:ea typeface="굴림" charset="-127"/>
              </a:rPr>
              <a:pPr/>
              <a:t>18</a:t>
            </a:fld>
            <a:endParaRPr lang="en-US" altLang="ko-KR" smtClean="0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439637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ko-KR" altLang="en-US" smtClean="0">
                <a:latin typeface="굴림" charset="-127"/>
                <a:ea typeface="굴림" charset="-127"/>
              </a:rPr>
              <a:t>평가대상</a:t>
            </a:r>
            <a:r>
              <a:rPr lang="en-US" altLang="ko-KR" smtClean="0">
                <a:latin typeface="굴림" charset="-127"/>
                <a:ea typeface="굴림" charset="-127"/>
              </a:rPr>
              <a:t>, </a:t>
            </a:r>
            <a:r>
              <a:rPr lang="ko-KR" altLang="en-US" smtClean="0">
                <a:latin typeface="굴림" charset="-127"/>
                <a:ea typeface="굴림" charset="-127"/>
              </a:rPr>
              <a:t>순위발표</a:t>
            </a:r>
            <a:r>
              <a:rPr lang="en-US" altLang="ko-KR" smtClean="0">
                <a:latin typeface="굴림" charset="-127"/>
                <a:ea typeface="굴림" charset="-127"/>
              </a:rPr>
              <a:t>, </a:t>
            </a:r>
            <a:r>
              <a:rPr lang="ko-KR" altLang="en-US" smtClean="0">
                <a:latin typeface="굴림" charset="-127"/>
                <a:ea typeface="굴림" charset="-127"/>
              </a:rPr>
              <a:t>평가기준일 언급</a:t>
            </a:r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02FCBC-6E61-40F5-A4CB-D84E50D3C662}" type="slidenum">
              <a:rPr lang="en-US" altLang="ko-KR" smtClean="0">
                <a:latin typeface="굴림" charset="-127"/>
                <a:ea typeface="굴림" charset="-127"/>
              </a:rPr>
              <a:pPr/>
              <a:t>19</a:t>
            </a:fld>
            <a:endParaRPr lang="en-US" altLang="ko-KR" smtClean="0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457390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ko-KR" altLang="en-US" smtClean="0">
                <a:latin typeface="굴림" charset="-127"/>
                <a:ea typeface="굴림" charset="-127"/>
              </a:rPr>
              <a:t>평가대상</a:t>
            </a:r>
            <a:r>
              <a:rPr lang="en-US" altLang="ko-KR" smtClean="0">
                <a:latin typeface="굴림" charset="-127"/>
                <a:ea typeface="굴림" charset="-127"/>
              </a:rPr>
              <a:t>, </a:t>
            </a:r>
            <a:r>
              <a:rPr lang="ko-KR" altLang="en-US" smtClean="0">
                <a:latin typeface="굴림" charset="-127"/>
                <a:ea typeface="굴림" charset="-127"/>
              </a:rPr>
              <a:t>순위발표</a:t>
            </a:r>
            <a:r>
              <a:rPr lang="en-US" altLang="ko-KR" smtClean="0">
                <a:latin typeface="굴림" charset="-127"/>
                <a:ea typeface="굴림" charset="-127"/>
              </a:rPr>
              <a:t>, </a:t>
            </a:r>
            <a:r>
              <a:rPr lang="ko-KR" altLang="en-US" smtClean="0">
                <a:latin typeface="굴림" charset="-127"/>
                <a:ea typeface="굴림" charset="-127"/>
              </a:rPr>
              <a:t>평가기준일 언급</a:t>
            </a:r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02FCBC-6E61-40F5-A4CB-D84E50D3C662}" type="slidenum">
              <a:rPr lang="en-US" altLang="ko-KR" smtClean="0">
                <a:latin typeface="굴림" charset="-127"/>
                <a:ea typeface="굴림" charset="-127"/>
              </a:rPr>
              <a:pPr/>
              <a:t>20</a:t>
            </a:fld>
            <a:endParaRPr lang="en-US" altLang="ko-KR" smtClean="0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450355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 userDrawn="1"/>
        </p:nvSpPr>
        <p:spPr bwMode="gray">
          <a:xfrm>
            <a:off x="0" y="6524625"/>
            <a:ext cx="9144000" cy="333375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ko-KR" altLang="en-US">
              <a:solidFill>
                <a:srgbClr val="1D528D"/>
              </a:solidFill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4" name="Picture 2" descr="AS"/>
          <p:cNvPicPr>
            <a:picLocks noChangeAspect="1" noChangeArrowheads="1"/>
          </p:cNvPicPr>
          <p:nvPr userDrawn="1"/>
        </p:nvPicPr>
        <p:blipFill>
          <a:blip r:embed="rId2" cstate="print"/>
          <a:srcRect b="86852"/>
          <a:stretch>
            <a:fillRect/>
          </a:stretch>
        </p:blipFill>
        <p:spPr bwMode="auto">
          <a:xfrm>
            <a:off x="0" y="1"/>
            <a:ext cx="9144000" cy="785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85762" y="119040"/>
            <a:ext cx="6615130" cy="500058"/>
          </a:xfrm>
        </p:spPr>
        <p:txBody>
          <a:bodyPr>
            <a:normAutofit/>
          </a:bodyPr>
          <a:lstStyle>
            <a:lvl1pPr algn="l">
              <a:defRPr sz="2000">
                <a:solidFill>
                  <a:schemeClr val="tx2"/>
                </a:solidFill>
                <a:latin typeface="HY헤드라인M" pitchFamily="18" charset="-127"/>
                <a:ea typeface="HY헤드라인M" pitchFamily="18" charset="-127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215313" y="6502400"/>
            <a:ext cx="928687" cy="365125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>
              <a:defRPr/>
            </a:pPr>
            <a:fld id="{FCBADC77-B742-4DB1-A4E0-25C4F6AF79A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C3AE61-7361-4E5F-9281-AA1AFBFAE2E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AA30B8-C330-4BE6-B160-5A1F8FFB9BC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9FB676-483B-4AEA-AE35-A65879A115E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F11523-DB49-47B9-86A7-0A5252C0912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CE25F3-B78E-4FB5-A0BC-68AC9C4B472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9E5763-EE5E-471B-87D7-60398518CB7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C013E4-D496-4D7D-883C-8EADF18C5C6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7360B6-7C9B-42EB-80B2-85AE8074A44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34D7B5-4915-4EC5-B55E-7613C65FC9C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6C995B-FE73-42C4-981A-68C95D7B78C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0" y="101600"/>
            <a:ext cx="9144000" cy="1428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/>
          </a:p>
        </p:txBody>
      </p:sp>
      <p:pic>
        <p:nvPicPr>
          <p:cNvPr id="3" name="Picture 20" descr="611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010101"/>
              </a:clrFrom>
              <a:clrTo>
                <a:srgbClr val="010101">
                  <a:alpha val="0"/>
                </a:srgbClr>
              </a:clrTo>
            </a:clrChange>
          </a:blip>
          <a:srcRect t="31068" r="23840" b="42921"/>
          <a:stretch>
            <a:fillRect/>
          </a:stretch>
        </p:blipFill>
        <p:spPr bwMode="auto">
          <a:xfrm>
            <a:off x="0" y="0"/>
            <a:ext cx="885825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직사각형 3"/>
          <p:cNvSpPr/>
          <p:nvPr userDrawn="1"/>
        </p:nvSpPr>
        <p:spPr>
          <a:xfrm>
            <a:off x="66644" y="0"/>
            <a:ext cx="9001156" cy="2311052"/>
          </a:xfrm>
          <a:prstGeom prst="rect">
            <a:avLst/>
          </a:prstGeom>
          <a:gradFill flip="none" rotWithShape="1">
            <a:gsLst>
              <a:gs pos="18000">
                <a:schemeClr val="bg1">
                  <a:alpha val="0"/>
                </a:schemeClr>
              </a:gs>
              <a:gs pos="50000">
                <a:schemeClr val="bg1">
                  <a:alpha val="89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/>
          </a:p>
        </p:txBody>
      </p:sp>
      <p:sp>
        <p:nvSpPr>
          <p:cNvPr id="5" name="직사각형 4"/>
          <p:cNvSpPr/>
          <p:nvPr userDrawn="1"/>
        </p:nvSpPr>
        <p:spPr>
          <a:xfrm>
            <a:off x="0" y="5429250"/>
            <a:ext cx="9144000" cy="1428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/>
          </a:p>
        </p:txBody>
      </p:sp>
      <p:cxnSp>
        <p:nvCxnSpPr>
          <p:cNvPr id="6" name="Straight Connector 9"/>
          <p:cNvCxnSpPr/>
          <p:nvPr userDrawn="1"/>
        </p:nvCxnSpPr>
        <p:spPr>
          <a:xfrm>
            <a:off x="0" y="2819400"/>
            <a:ext cx="876300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바닥글 개체 틀 4"/>
          <p:cNvSpPr>
            <a:spLocks noGrp="1"/>
          </p:cNvSpPr>
          <p:nvPr>
            <p:ph type="ftr" sz="quarter" idx="10"/>
          </p:nvPr>
        </p:nvSpPr>
        <p:spPr>
          <a:xfrm>
            <a:off x="5962650" y="6483350"/>
            <a:ext cx="2538413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8" name="슬라이드 번호 개체 틀 5"/>
          <p:cNvSpPr>
            <a:spLocks noGrp="1"/>
          </p:cNvSpPr>
          <p:nvPr>
            <p:ph type="sldNum" sz="quarter" idx="11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5A329E99-165F-4FB8-ADD5-7617328AE4A1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373932"/>
      </p:ext>
    </p:extLst>
  </p:cSld>
  <p:clrMapOvr>
    <a:masterClrMapping/>
  </p:clrMapOvr>
  <p:transition>
    <p:split orient="vert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23483237-DD2C-4733-B4F2-882158DAA701}" type="slidenum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pic>
        <p:nvPicPr>
          <p:cNvPr id="9" name="Picture 1026" descr="cover"/>
          <p:cNvPicPr>
            <a:picLocks noChangeAspect="1" noChangeArrowheads="1"/>
          </p:cNvPicPr>
          <p:nvPr userDrawn="1"/>
        </p:nvPicPr>
        <p:blipFill>
          <a:blip r:embed="rId2" cstate="print"/>
          <a:srcRect b="59392"/>
          <a:stretch>
            <a:fillRect/>
          </a:stretch>
        </p:blipFill>
        <p:spPr bwMode="auto">
          <a:xfrm>
            <a:off x="-9502" y="0"/>
            <a:ext cx="9153503" cy="2786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23483237-DD2C-4733-B4F2-882158DAA701}" type="slidenum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23483237-DD2C-4733-B4F2-882158DAA701}" type="slidenum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23483237-DD2C-4733-B4F2-882158DAA701}" type="slidenum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23483237-DD2C-4733-B4F2-882158DAA701}" type="slidenum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23483237-DD2C-4733-B4F2-882158DAA701}" type="slidenum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23483237-DD2C-4733-B4F2-882158DAA701}" type="slidenum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23483237-DD2C-4733-B4F2-882158DAA701}" type="slidenum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23483237-DD2C-4733-B4F2-882158DAA701}" type="slidenum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23483237-DD2C-4733-B4F2-882158DAA701}" type="slidenum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23483237-DD2C-4733-B4F2-882158DAA701}" type="slidenum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동대_PPT_표지_0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2349500"/>
            <a:ext cx="7772400" cy="1008063"/>
          </a:xfrm>
        </p:spPr>
        <p:txBody>
          <a:bodyPr/>
          <a:lstStyle>
            <a:lvl1pPr algn="r"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051050" y="3429000"/>
            <a:ext cx="6400800" cy="576263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1400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defRPr>
            </a:lvl1pPr>
          </a:lstStyle>
          <a:p>
            <a:r>
              <a:rPr lang="ko-KR" altLang="en-US"/>
              <a:t>마스터 부제목 스타일 편집</a:t>
            </a:r>
          </a:p>
        </p:txBody>
      </p:sp>
    </p:spTree>
  </p:cSld>
  <p:clrMapOvr>
    <a:masterClrMapping/>
  </p:clrMapOvr>
  <p:transition>
    <p:split orient="vert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ommunicative logo"/>
          <p:cNvPicPr>
            <a:picLocks noChangeAspect="1" noChangeArrowheads="1"/>
          </p:cNvPicPr>
          <p:nvPr userDrawn="1"/>
        </p:nvPicPr>
        <p:blipFill>
          <a:blip r:embed="rId2" cstate="print"/>
          <a:srcRect l="71317" t="34869" r="14595" b="43018"/>
          <a:stretch>
            <a:fillRect/>
          </a:stretch>
        </p:blipFill>
        <p:spPr bwMode="auto">
          <a:xfrm>
            <a:off x="0" y="4876800"/>
            <a:ext cx="1785938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split orient="vert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split orient="vert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/>
          </p:nvPr>
        </p:nvSpPr>
        <p:spPr>
          <a:xfrm>
            <a:off x="457200" y="319088"/>
            <a:ext cx="8382000" cy="6148387"/>
          </a:xfrm>
        </p:spPr>
        <p:txBody>
          <a:bodyPr/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</p:cSld>
  <p:clrMapOvr>
    <a:masterClrMapping/>
  </p:clrMapOvr>
  <p:transition>
    <p:split orient="vert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표 개체 틀 2"/>
          <p:cNvSpPr>
            <a:spLocks noGrp="1"/>
          </p:cNvSpPr>
          <p:nvPr>
            <p:ph type="tbl" idx="1"/>
          </p:nvPr>
        </p:nvSpPr>
        <p:spPr>
          <a:xfrm>
            <a:off x="457200" y="1219200"/>
            <a:ext cx="8229600" cy="5248275"/>
          </a:xfrm>
        </p:spPr>
        <p:txBody>
          <a:bodyPr/>
          <a:lstStyle/>
          <a:p>
            <a:pPr lvl="0"/>
            <a:endParaRPr lang="ko-KR" altLang="en-US" noProof="0" dirty="0"/>
          </a:p>
        </p:txBody>
      </p:sp>
    </p:spTree>
  </p:cSld>
  <p:clrMapOvr>
    <a:masterClrMapping/>
  </p:clrMapOvr>
  <p:transition>
    <p:split orient="vert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48275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1_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319088"/>
            <a:ext cx="8382000" cy="563562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표 개체 틀 2"/>
          <p:cNvSpPr>
            <a:spLocks noGrp="1"/>
          </p:cNvSpPr>
          <p:nvPr>
            <p:ph type="tbl" idx="1"/>
          </p:nvPr>
        </p:nvSpPr>
        <p:spPr>
          <a:xfrm>
            <a:off x="457200" y="1219200"/>
            <a:ext cx="8229600" cy="5248275"/>
          </a:xfrm>
        </p:spPr>
        <p:txBody>
          <a:bodyPr/>
          <a:lstStyle/>
          <a:p>
            <a:pPr lvl="0"/>
            <a:endParaRPr lang="ko-KR" altLang="en-US" noProof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858000" y="0"/>
            <a:ext cx="2133600" cy="228600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 algn="l" rtl="0" fontAlgn="base" latinLnBrk="1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kern="1200">
                <a:solidFill>
                  <a:srgbClr val="1D528D"/>
                </a:solidFill>
                <a:cs typeface="+mn-cs"/>
              </a:rPr>
              <a:t>DONGGUK UNIVERSITY</a:t>
            </a:r>
          </a:p>
        </p:txBody>
      </p:sp>
    </p:spTree>
  </p:cSld>
  <p:clrMapOvr>
    <a:masterClrMapping/>
  </p:clrMapOvr>
  <p:transition>
    <p:split orient="vert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split orient="vert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319088"/>
            <a:ext cx="8382000" cy="563562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6858000" y="0"/>
            <a:ext cx="21336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l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kern="1200">
                <a:solidFill>
                  <a:srgbClr val="1D528D"/>
                </a:solidFill>
                <a:latin typeface="굴림" pitchFamily="50" charset="-127"/>
                <a:ea typeface="굴림" pitchFamily="50" charset="-127"/>
                <a:cs typeface="+mn-cs"/>
              </a:rPr>
              <a:t>DONGGUK UNIVERSITY</a:t>
            </a:r>
          </a:p>
        </p:txBody>
      </p:sp>
    </p:spTree>
  </p:cSld>
  <p:clrMapOvr>
    <a:masterClrMapping/>
  </p:clrMapOvr>
  <p:transition>
    <p:split orient="vert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ommunicative logo"/>
          <p:cNvPicPr>
            <a:picLocks noChangeAspect="1" noChangeArrowheads="1"/>
          </p:cNvPicPr>
          <p:nvPr/>
        </p:nvPicPr>
        <p:blipFill>
          <a:blip r:embed="rId2" cstate="print"/>
          <a:srcRect l="71317" t="34869" r="14595" b="43018"/>
          <a:stretch>
            <a:fillRect/>
          </a:stretch>
        </p:blipFill>
        <p:spPr bwMode="auto">
          <a:xfrm>
            <a:off x="0" y="3370263"/>
            <a:ext cx="3143250" cy="3487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제목 개체 틀 1"/>
          <p:cNvSpPr>
            <a:spLocks noGrp="1"/>
          </p:cNvSpPr>
          <p:nvPr>
            <p:ph type="title"/>
          </p:nvPr>
        </p:nvSpPr>
        <p:spPr>
          <a:xfrm>
            <a:off x="457200" y="128586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ommunicative logo"/>
          <p:cNvPicPr>
            <a:picLocks noChangeAspect="1" noChangeArrowheads="1"/>
          </p:cNvPicPr>
          <p:nvPr userDrawn="1"/>
        </p:nvPicPr>
        <p:blipFill>
          <a:blip r:embed="rId2" cstate="print"/>
          <a:srcRect l="71317" t="34869" r="14595" b="43018"/>
          <a:stretch>
            <a:fillRect/>
          </a:stretch>
        </p:blipFill>
        <p:spPr bwMode="auto">
          <a:xfrm>
            <a:off x="0" y="4876800"/>
            <a:ext cx="1785938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split orient="vert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split orient="vert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/>
          </p:nvPr>
        </p:nvSpPr>
        <p:spPr>
          <a:xfrm>
            <a:off x="457200" y="319088"/>
            <a:ext cx="8382000" cy="6148387"/>
          </a:xfrm>
        </p:spPr>
        <p:txBody>
          <a:bodyPr/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</p:cSld>
  <p:clrMapOvr>
    <a:masterClrMapping/>
  </p:clrMapOvr>
  <p:transition>
    <p:split orient="vert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표 개체 틀 2"/>
          <p:cNvSpPr>
            <a:spLocks noGrp="1"/>
          </p:cNvSpPr>
          <p:nvPr>
            <p:ph type="tbl" idx="1"/>
          </p:nvPr>
        </p:nvSpPr>
        <p:spPr>
          <a:xfrm>
            <a:off x="457200" y="1219200"/>
            <a:ext cx="8229600" cy="5248275"/>
          </a:xfrm>
        </p:spPr>
        <p:txBody>
          <a:bodyPr/>
          <a:lstStyle/>
          <a:p>
            <a:pPr lvl="0"/>
            <a:endParaRPr lang="ko-KR" altLang="en-US" noProof="0" dirty="0"/>
          </a:p>
        </p:txBody>
      </p:sp>
    </p:spTree>
  </p:cSld>
  <p:clrMapOvr>
    <a:masterClrMapping/>
  </p:clrMapOvr>
  <p:transition>
    <p:split orient="vert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48275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1_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319088"/>
            <a:ext cx="8382000" cy="563562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표 개체 틀 2"/>
          <p:cNvSpPr>
            <a:spLocks noGrp="1"/>
          </p:cNvSpPr>
          <p:nvPr>
            <p:ph type="tbl" idx="1"/>
          </p:nvPr>
        </p:nvSpPr>
        <p:spPr>
          <a:xfrm>
            <a:off x="457200" y="1219200"/>
            <a:ext cx="8229600" cy="5248275"/>
          </a:xfrm>
        </p:spPr>
        <p:txBody>
          <a:bodyPr/>
          <a:lstStyle/>
          <a:p>
            <a:pPr lvl="0"/>
            <a:endParaRPr lang="ko-KR" altLang="en-US" noProof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858000" y="0"/>
            <a:ext cx="2133600" cy="228600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 algn="l" rtl="0" fontAlgn="base" latinLnBrk="1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kern="1200">
                <a:solidFill>
                  <a:srgbClr val="1D528D"/>
                </a:solidFill>
                <a:cs typeface="+mn-cs"/>
              </a:rPr>
              <a:t>DONGGUK UNIVERSITY</a:t>
            </a:r>
          </a:p>
        </p:txBody>
      </p:sp>
    </p:spTree>
  </p:cSld>
  <p:clrMapOvr>
    <a:masterClrMapping/>
  </p:clrMapOvr>
  <p:transition>
    <p:split orient="vert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split orient="vert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319088"/>
            <a:ext cx="8382000" cy="563562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6858000" y="0"/>
            <a:ext cx="21336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l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kern="1200">
                <a:solidFill>
                  <a:srgbClr val="1D528D"/>
                </a:solidFill>
                <a:latin typeface="굴림" pitchFamily="50" charset="-127"/>
                <a:ea typeface="굴림" pitchFamily="50" charset="-127"/>
                <a:cs typeface="+mn-cs"/>
              </a:rPr>
              <a:t>DONGGUK UNIVERSITY</a:t>
            </a:r>
          </a:p>
        </p:txBody>
      </p:sp>
    </p:spTree>
  </p:cSld>
  <p:clrMapOvr>
    <a:masterClrMapping/>
  </p:clrMapOvr>
  <p:transition>
    <p:split orient="vert"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26" descr="cover"/>
          <p:cNvPicPr>
            <a:picLocks noChangeAspect="1" noChangeArrowheads="1"/>
          </p:cNvPicPr>
          <p:nvPr userDrawn="1"/>
        </p:nvPicPr>
        <p:blipFill>
          <a:blip r:embed="rId2" cstate="print"/>
          <a:srcRect b="59392"/>
          <a:stretch>
            <a:fillRect/>
          </a:stretch>
        </p:blipFill>
        <p:spPr bwMode="auto">
          <a:xfrm>
            <a:off x="-9525" y="0"/>
            <a:ext cx="9153525" cy="278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l" rtl="0" fontAlgn="base" latinLnBrk="1">
              <a:spcBef>
                <a:spcPct val="0"/>
              </a:spcBef>
              <a:spcAft>
                <a:spcPct val="0"/>
              </a:spcAft>
              <a:defRPr/>
            </a:pPr>
            <a:fld id="{3001A66A-0CB7-4B1D-A201-4A7E73F05D2E}" type="datetimeFigureOut">
              <a:rPr kumimoji="1" lang="ko-KR" altLang="en-US" sz="1400" kern="1200">
                <a:solidFill>
                  <a:prstClr val="black"/>
                </a:solidFill>
                <a:latin typeface="굴림" pitchFamily="50" charset="-127"/>
                <a:ea typeface="굴림" pitchFamily="50" charset="-127"/>
                <a:cs typeface="+mn-cs"/>
              </a:rPr>
              <a:pPr algn="l" rtl="0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t>2020-08-25</a:t>
            </a:fld>
            <a:endParaRPr kumimoji="1" lang="ko-KR" altLang="en-US" sz="1400" kern="1200">
              <a:solidFill>
                <a:prstClr val="black"/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ctr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400" kern="1200">
              <a:solidFill>
                <a:prstClr val="black"/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r" rtl="0" fontAlgn="base" latinLnBrk="1">
              <a:spcBef>
                <a:spcPct val="0"/>
              </a:spcBef>
              <a:spcAft>
                <a:spcPct val="0"/>
              </a:spcAft>
              <a:defRPr/>
            </a:pPr>
            <a:fld id="{D07EDF40-A87B-49E1-9312-15793348D873}" type="slidenum">
              <a:rPr kumimoji="1" lang="ko-KR" altLang="en-US" sz="1400" kern="1200">
                <a:solidFill>
                  <a:prstClr val="black"/>
                </a:solidFill>
                <a:latin typeface="굴림" pitchFamily="50" charset="-127"/>
                <a:ea typeface="굴림" pitchFamily="50" charset="-127"/>
                <a:cs typeface="+mn-cs"/>
              </a:rPr>
              <a:pPr algn="r" rtl="0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ko-KR" altLang="en-US" sz="1400" kern="1200">
              <a:solidFill>
                <a:prstClr val="black"/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ommunicative logo"/>
          <p:cNvPicPr>
            <a:picLocks noChangeAspect="1" noChangeArrowheads="1"/>
          </p:cNvPicPr>
          <p:nvPr userDrawn="1"/>
        </p:nvPicPr>
        <p:blipFill>
          <a:blip r:embed="rId2" cstate="print"/>
          <a:srcRect l="71317" t="34869" r="14595" b="43018"/>
          <a:stretch>
            <a:fillRect/>
          </a:stretch>
        </p:blipFill>
        <p:spPr bwMode="auto">
          <a:xfrm>
            <a:off x="0" y="2714991"/>
            <a:ext cx="3733800" cy="4143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3200">
                <a:latin typeface="HY울릉도M" pitchFamily="18" charset="-127"/>
                <a:ea typeface="HY울릉도M" pitchFamily="18" charset="-127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fld id="{64889FC2-8507-4C37-B2FD-C7C7A66744D8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t>8/25/2020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E3A1616C-2386-4303-9BD5-F7E5A4A675F3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S"/>
          <p:cNvPicPr>
            <a:picLocks noChangeAspect="1" noChangeArrowheads="1"/>
          </p:cNvPicPr>
          <p:nvPr userDrawn="1"/>
        </p:nvPicPr>
        <p:blipFill>
          <a:blip r:embed="rId2" cstate="print"/>
          <a:srcRect t="2" b="86852"/>
          <a:stretch>
            <a:fillRect/>
          </a:stretch>
        </p:blipFill>
        <p:spPr bwMode="auto">
          <a:xfrm>
            <a:off x="0" y="0"/>
            <a:ext cx="9144000" cy="84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4066"/>
            <a:ext cx="8229600" cy="715962"/>
          </a:xfrm>
        </p:spPr>
        <p:txBody>
          <a:bodyPr>
            <a:normAutofit/>
          </a:bodyPr>
          <a:lstStyle>
            <a:lvl1pPr algn="l">
              <a:defRPr sz="2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fld id="{64889FC2-8507-4C37-B2FD-C7C7A66744D8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t>8/25/2020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E3A1616C-2386-4303-9BD5-F7E5A4A675F3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fld id="{64889FC2-8507-4C37-B2FD-C7C7A66744D8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t>8/25/2020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E3A1616C-2386-4303-9BD5-F7E5A4A675F3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fld id="{64889FC2-8507-4C37-B2FD-C7C7A66744D8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t>8/25/2020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E3A1616C-2386-4303-9BD5-F7E5A4A675F3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fld id="{64889FC2-8507-4C37-B2FD-C7C7A66744D8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t>8/25/2020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E3A1616C-2386-4303-9BD5-F7E5A4A675F3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7315200" cy="715962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fld id="{64889FC2-8507-4C37-B2FD-C7C7A66744D8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t>8/25/2020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E3A1616C-2386-4303-9BD5-F7E5A4A675F3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fld id="{64889FC2-8507-4C37-B2FD-C7C7A66744D8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t>8/25/2020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E3A1616C-2386-4303-9BD5-F7E5A4A675F3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fld id="{64889FC2-8507-4C37-B2FD-C7C7A66744D8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t>8/25/2020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E3A1616C-2386-4303-9BD5-F7E5A4A675F3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fld id="{64889FC2-8507-4C37-B2FD-C7C7A66744D8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t>8/25/2020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E3A1616C-2386-4303-9BD5-F7E5A4A675F3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fld id="{64889FC2-8507-4C37-B2FD-C7C7A66744D8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t>8/25/2020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E3A1616C-2386-4303-9BD5-F7E5A4A675F3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fld id="{64889FC2-8507-4C37-B2FD-C7C7A66744D8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t>8/25/2020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E3A1616C-2386-4303-9BD5-F7E5A4A675F3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ommunicative logo"/>
          <p:cNvPicPr>
            <a:picLocks noChangeAspect="1" noChangeArrowheads="1"/>
          </p:cNvPicPr>
          <p:nvPr userDrawn="1"/>
        </p:nvPicPr>
        <p:blipFill>
          <a:blip r:embed="rId2" cstate="print"/>
          <a:srcRect l="71317" t="34869" r="14595" b="43018"/>
          <a:stretch>
            <a:fillRect/>
          </a:stretch>
        </p:blipFill>
        <p:spPr bwMode="auto">
          <a:xfrm>
            <a:off x="0" y="4876800"/>
            <a:ext cx="1785938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48275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split orient="vert"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 userDrawn="1"/>
        </p:nvSpPr>
        <p:spPr bwMode="gray">
          <a:xfrm>
            <a:off x="0" y="6524625"/>
            <a:ext cx="9144000" cy="333375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ko-KR" altLang="en-US">
              <a:solidFill>
                <a:srgbClr val="1D528D"/>
              </a:solidFill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4" name="Picture 2" descr="AS"/>
          <p:cNvPicPr>
            <a:picLocks noChangeAspect="1" noChangeArrowheads="1"/>
          </p:cNvPicPr>
          <p:nvPr userDrawn="1"/>
        </p:nvPicPr>
        <p:blipFill>
          <a:blip r:embed="rId2" cstate="print"/>
          <a:srcRect b="86852"/>
          <a:stretch>
            <a:fillRect/>
          </a:stretch>
        </p:blipFill>
        <p:spPr bwMode="auto">
          <a:xfrm>
            <a:off x="0" y="1"/>
            <a:ext cx="9144000" cy="785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85762" y="119040"/>
            <a:ext cx="6615130" cy="500058"/>
          </a:xfrm>
        </p:spPr>
        <p:txBody>
          <a:bodyPr>
            <a:normAutofit/>
          </a:bodyPr>
          <a:lstStyle>
            <a:lvl1pPr algn="l">
              <a:defRPr sz="2000">
                <a:solidFill>
                  <a:schemeClr val="tx2"/>
                </a:solidFill>
                <a:latin typeface="HY헤드라인M" pitchFamily="18" charset="-127"/>
                <a:ea typeface="HY헤드라인M" pitchFamily="18" charset="-127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215313" y="6502400"/>
            <a:ext cx="928687" cy="365125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>
              <a:defRPr/>
            </a:pPr>
            <a:fld id="{FCBADC77-B742-4DB1-A4E0-25C4F6AF79A0}" type="slidenum">
              <a:rPr lang="ko-KR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C3AE61-7361-4E5F-9281-AA1AFBFAE2E0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AA30B8-C330-4BE6-B160-5A1F8FFB9BC7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9FB676-483B-4AEA-AE35-A65879A115E7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F11523-DB49-47B9-86A7-0A5252C09122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CE25F3-B78E-4FB5-A0BC-68AC9C4B472E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9E5763-EE5E-471B-87D7-60398518CB74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C013E4-D496-4D7D-883C-8EADF18C5C65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7360B6-7C9B-42EB-80B2-85AE8074A443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34D7B5-4915-4EC5-B55E-7613C65FC9C4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6C995B-FE73-42C4-981A-68C95D7B78CF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ommunicative logo"/>
          <p:cNvPicPr>
            <a:picLocks noChangeAspect="1" noChangeArrowheads="1"/>
          </p:cNvPicPr>
          <p:nvPr userDrawn="1"/>
        </p:nvPicPr>
        <p:blipFill>
          <a:blip r:embed="rId2" cstate="print"/>
          <a:srcRect l="71317" t="34869" r="14595" b="43018"/>
          <a:stretch>
            <a:fillRect/>
          </a:stretch>
        </p:blipFill>
        <p:spPr bwMode="auto">
          <a:xfrm>
            <a:off x="0" y="4876800"/>
            <a:ext cx="1785938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71871685"/>
      </p:ext>
    </p:extLst>
  </p:cSld>
  <p:clrMapOvr>
    <a:masterClrMapping/>
  </p:clrMapOvr>
  <p:transition>
    <p:split orient="vert"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4733753"/>
      </p:ext>
    </p:extLst>
  </p:cSld>
  <p:clrMapOvr>
    <a:masterClrMapping/>
  </p:clrMapOvr>
  <p:transition>
    <p:split orient="vert"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4795163"/>
      </p:ext>
    </p:extLst>
  </p:cSld>
  <p:clrMapOvr>
    <a:masterClrMapping/>
  </p:clrMapOvr>
  <p:transition>
    <p:split orient="vert"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40375338"/>
      </p:ext>
    </p:extLst>
  </p:cSld>
  <p:clrMapOvr>
    <a:masterClrMapping/>
  </p:clrMapOvr>
  <p:transition>
    <p:split orient="vert"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/>
          </p:nvPr>
        </p:nvSpPr>
        <p:spPr>
          <a:xfrm>
            <a:off x="457200" y="319088"/>
            <a:ext cx="8382000" cy="6148387"/>
          </a:xfrm>
        </p:spPr>
        <p:txBody>
          <a:bodyPr/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61801727"/>
      </p:ext>
    </p:extLst>
  </p:cSld>
  <p:clrMapOvr>
    <a:masterClrMapping/>
  </p:clrMapOvr>
  <p:transition>
    <p:split orient="vert"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표 개체 틀 2"/>
          <p:cNvSpPr>
            <a:spLocks noGrp="1"/>
          </p:cNvSpPr>
          <p:nvPr>
            <p:ph type="tbl" idx="1"/>
          </p:nvPr>
        </p:nvSpPr>
        <p:spPr>
          <a:xfrm>
            <a:off x="457200" y="1219200"/>
            <a:ext cx="8229600" cy="5248275"/>
          </a:xfrm>
        </p:spPr>
        <p:txBody>
          <a:bodyPr/>
          <a:lstStyle/>
          <a:p>
            <a:pPr lvl="0"/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614014538"/>
      </p:ext>
    </p:extLst>
  </p:cSld>
  <p:clrMapOvr>
    <a:masterClrMapping/>
  </p:clrMapOvr>
  <p:transition>
    <p:split orient="vert"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48275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19913525"/>
      </p:ext>
    </p:extLst>
  </p:cSld>
  <p:clrMapOvr>
    <a:masterClrMapping/>
  </p:clrMapOvr>
  <p:transition>
    <p:split orient="vert"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1_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319088"/>
            <a:ext cx="8382000" cy="563562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표 개체 틀 2"/>
          <p:cNvSpPr>
            <a:spLocks noGrp="1"/>
          </p:cNvSpPr>
          <p:nvPr>
            <p:ph type="tbl" idx="1"/>
          </p:nvPr>
        </p:nvSpPr>
        <p:spPr>
          <a:xfrm>
            <a:off x="457200" y="1219200"/>
            <a:ext cx="8229600" cy="5248275"/>
          </a:xfrm>
        </p:spPr>
        <p:txBody>
          <a:bodyPr/>
          <a:lstStyle/>
          <a:p>
            <a:pPr lvl="0"/>
            <a:endParaRPr lang="ko-KR" altLang="en-US" noProof="0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858000" y="0"/>
            <a:ext cx="2133600" cy="22860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r>
              <a:rPr lang="en-US" altLang="ko-KR">
                <a:solidFill>
                  <a:prstClr val="black"/>
                </a:solidFill>
              </a:rPr>
              <a:t>DONGGUK UNIVERSITY</a:t>
            </a:r>
          </a:p>
        </p:txBody>
      </p:sp>
    </p:spTree>
    <p:extLst>
      <p:ext uri="{BB962C8B-B14F-4D97-AF65-F5344CB8AC3E}">
        <p14:creationId xmlns:p14="http://schemas.microsoft.com/office/powerpoint/2010/main" val="3389650780"/>
      </p:ext>
    </p:extLst>
  </p:cSld>
  <p:clrMapOvr>
    <a:masterClrMapping/>
  </p:clrMapOvr>
  <p:transition>
    <p:split orient="vert"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9445285"/>
      </p:ext>
    </p:extLst>
  </p:cSld>
  <p:clrMapOvr>
    <a:masterClrMapping/>
  </p:clrMapOvr>
  <p:transition>
    <p:split orient="vert"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동대_PPT_표지_0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2349500"/>
            <a:ext cx="7772400" cy="1008063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051050" y="3429000"/>
            <a:ext cx="6400800" cy="576263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1400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defRPr>
            </a:lvl1pPr>
          </a:lstStyle>
          <a:p>
            <a:r>
              <a:rPr lang="ko-KR" altLang="en-US"/>
              <a:t>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3821303"/>
      </p:ext>
    </p:extLst>
  </p:cSld>
  <p:clrMapOvr>
    <a:masterClrMapping/>
  </p:clrMapOvr>
  <p:transition>
    <p:split orient="vert"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0" y="101600"/>
            <a:ext cx="9144000" cy="1428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prstClr val="white"/>
              </a:solidFill>
            </a:endParaRPr>
          </a:p>
        </p:txBody>
      </p:sp>
      <p:pic>
        <p:nvPicPr>
          <p:cNvPr id="3" name="Picture 20" descr="611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010101"/>
              </a:clrFrom>
              <a:clrTo>
                <a:srgbClr val="010101">
                  <a:alpha val="0"/>
                </a:srgbClr>
              </a:clrTo>
            </a:clrChange>
          </a:blip>
          <a:srcRect t="31068" r="23840" b="42921"/>
          <a:stretch>
            <a:fillRect/>
          </a:stretch>
        </p:blipFill>
        <p:spPr bwMode="auto">
          <a:xfrm>
            <a:off x="0" y="0"/>
            <a:ext cx="885825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직사각형 3"/>
          <p:cNvSpPr/>
          <p:nvPr userDrawn="1"/>
        </p:nvSpPr>
        <p:spPr>
          <a:xfrm>
            <a:off x="66644" y="0"/>
            <a:ext cx="9001156" cy="2311052"/>
          </a:xfrm>
          <a:prstGeom prst="rect">
            <a:avLst/>
          </a:prstGeom>
          <a:gradFill flip="none" rotWithShape="1">
            <a:gsLst>
              <a:gs pos="18000">
                <a:schemeClr val="bg1">
                  <a:alpha val="0"/>
                </a:schemeClr>
              </a:gs>
              <a:gs pos="50000">
                <a:schemeClr val="bg1">
                  <a:alpha val="89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prstClr val="white"/>
              </a:solidFill>
            </a:endParaRPr>
          </a:p>
        </p:txBody>
      </p:sp>
      <p:sp>
        <p:nvSpPr>
          <p:cNvPr id="5" name="직사각형 4"/>
          <p:cNvSpPr/>
          <p:nvPr userDrawn="1"/>
        </p:nvSpPr>
        <p:spPr>
          <a:xfrm>
            <a:off x="0" y="5429250"/>
            <a:ext cx="9144000" cy="1428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prstClr val="white"/>
              </a:solidFill>
            </a:endParaRPr>
          </a:p>
        </p:txBody>
      </p:sp>
      <p:cxnSp>
        <p:nvCxnSpPr>
          <p:cNvPr id="6" name="Straight Connector 9"/>
          <p:cNvCxnSpPr/>
          <p:nvPr userDrawn="1"/>
        </p:nvCxnSpPr>
        <p:spPr>
          <a:xfrm>
            <a:off x="0" y="2819400"/>
            <a:ext cx="876300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바닥글 개체 틀 4"/>
          <p:cNvSpPr>
            <a:spLocks noGrp="1"/>
          </p:cNvSpPr>
          <p:nvPr>
            <p:ph type="ftr" sz="quarter" idx="10"/>
          </p:nvPr>
        </p:nvSpPr>
        <p:spPr>
          <a:xfrm>
            <a:off x="5962650" y="6483350"/>
            <a:ext cx="2538413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8" name="슬라이드 번호 개체 틀 5"/>
          <p:cNvSpPr>
            <a:spLocks noGrp="1"/>
          </p:cNvSpPr>
          <p:nvPr>
            <p:ph type="sldNum" sz="quarter" idx="11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5A329E99-165F-4FB8-ADD5-7617328AE4A1}" type="slidenum">
              <a:rPr lang="ko-KR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138268"/>
      </p:ext>
    </p:extLst>
  </p:cSld>
  <p:clrMapOvr>
    <a:masterClrMapping/>
  </p:clrMapOvr>
  <p:transition>
    <p:split orient="vert"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26" descr="cover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392"/>
          <a:stretch>
            <a:fillRect/>
          </a:stretch>
        </p:blipFill>
        <p:spPr bwMode="auto">
          <a:xfrm>
            <a:off x="-9525" y="0"/>
            <a:ext cx="9153525" cy="278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4462978"/>
      </p:ext>
    </p:extLst>
  </p:cSld>
  <p:clrMapOvr>
    <a:masterClrMapping/>
  </p:clrMapOvr>
  <p:transition>
    <p:split orient="vert"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ommunicative logo"/>
          <p:cNvPicPr>
            <a:picLocks noChangeAspect="1" noChangeArrowheads="1"/>
          </p:cNvPicPr>
          <p:nvPr userDrawn="1"/>
        </p:nvPicPr>
        <p:blipFill>
          <a:blip r:embed="rId2" cstate="print"/>
          <a:srcRect l="71317" t="34869" r="14595" b="43018"/>
          <a:stretch>
            <a:fillRect/>
          </a:stretch>
        </p:blipFill>
        <p:spPr bwMode="auto">
          <a:xfrm>
            <a:off x="0" y="4876800"/>
            <a:ext cx="1785938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1441778"/>
      </p:ext>
    </p:extLst>
  </p:cSld>
  <p:clrMapOvr>
    <a:masterClrMapping/>
  </p:clrMapOvr>
  <p:transition>
    <p:split orient="vert"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0747487"/>
      </p:ext>
    </p:extLst>
  </p:cSld>
  <p:clrMapOvr>
    <a:masterClrMapping/>
  </p:clrMapOvr>
  <p:transition>
    <p:split orient="vert"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6931755"/>
      </p:ext>
    </p:extLst>
  </p:cSld>
  <p:clrMapOvr>
    <a:masterClrMapping/>
  </p:clrMapOvr>
  <p:transition>
    <p:split orient="vert"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1040575"/>
      </p:ext>
    </p:extLst>
  </p:cSld>
  <p:clrMapOvr>
    <a:masterClrMapping/>
  </p:clrMapOvr>
  <p:transition>
    <p:split orient="vert"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/>
          </p:nvPr>
        </p:nvSpPr>
        <p:spPr>
          <a:xfrm>
            <a:off x="457200" y="319088"/>
            <a:ext cx="8382000" cy="6148387"/>
          </a:xfrm>
        </p:spPr>
        <p:txBody>
          <a:bodyPr/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19180019"/>
      </p:ext>
    </p:extLst>
  </p:cSld>
  <p:clrMapOvr>
    <a:masterClrMapping/>
  </p:clrMapOvr>
  <p:transition>
    <p:split orient="vert"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표 개체 틀 2"/>
          <p:cNvSpPr>
            <a:spLocks noGrp="1"/>
          </p:cNvSpPr>
          <p:nvPr>
            <p:ph type="tbl" idx="1"/>
          </p:nvPr>
        </p:nvSpPr>
        <p:spPr>
          <a:xfrm>
            <a:off x="457200" y="1219200"/>
            <a:ext cx="8229600" cy="5248275"/>
          </a:xfrm>
        </p:spPr>
        <p:txBody>
          <a:bodyPr/>
          <a:lstStyle/>
          <a:p>
            <a:pPr lvl="0"/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87187763"/>
      </p:ext>
    </p:extLst>
  </p:cSld>
  <p:clrMapOvr>
    <a:masterClrMapping/>
  </p:clrMapOvr>
  <p:transition>
    <p:split orient="vert"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48275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9181796"/>
      </p:ext>
    </p:extLst>
  </p:cSld>
  <p:clrMapOvr>
    <a:masterClrMapping/>
  </p:clrMapOvr>
  <p:transition>
    <p:split orient="vert"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1_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319088"/>
            <a:ext cx="8382000" cy="563562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표 개체 틀 2"/>
          <p:cNvSpPr>
            <a:spLocks noGrp="1"/>
          </p:cNvSpPr>
          <p:nvPr>
            <p:ph type="tbl" idx="1"/>
          </p:nvPr>
        </p:nvSpPr>
        <p:spPr>
          <a:xfrm>
            <a:off x="457200" y="1219200"/>
            <a:ext cx="8229600" cy="5248275"/>
          </a:xfrm>
        </p:spPr>
        <p:txBody>
          <a:bodyPr/>
          <a:lstStyle/>
          <a:p>
            <a:pPr lvl="0"/>
            <a:endParaRPr lang="ko-KR" altLang="en-US" noProof="0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858000" y="0"/>
            <a:ext cx="2133600" cy="22860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r>
              <a:rPr lang="en-US" altLang="ko-KR">
                <a:solidFill>
                  <a:prstClr val="black"/>
                </a:solidFill>
              </a:rPr>
              <a:t>DONGGUK UNIVERSITY</a:t>
            </a:r>
          </a:p>
        </p:txBody>
      </p:sp>
    </p:spTree>
    <p:extLst>
      <p:ext uri="{BB962C8B-B14F-4D97-AF65-F5344CB8AC3E}">
        <p14:creationId xmlns:p14="http://schemas.microsoft.com/office/powerpoint/2010/main" val="4086037098"/>
      </p:ext>
    </p:extLst>
  </p:cSld>
  <p:clrMapOvr>
    <a:masterClrMapping/>
  </p:clrMapOvr>
  <p:transition>
    <p:split orient="vert"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6398434"/>
      </p:ext>
    </p:extLst>
  </p:cSld>
  <p:clrMapOvr>
    <a:masterClrMapping/>
  </p:clrMapOvr>
  <p:transition>
    <p:split orient="vert"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동대_PPT_표지_0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2349500"/>
            <a:ext cx="7772400" cy="1008063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051050" y="3429000"/>
            <a:ext cx="6400800" cy="576263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1400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defRPr>
            </a:lvl1pPr>
          </a:lstStyle>
          <a:p>
            <a:r>
              <a:rPr lang="ko-KR" altLang="en-US"/>
              <a:t>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068665339"/>
      </p:ext>
    </p:extLst>
  </p:cSld>
  <p:clrMapOvr>
    <a:masterClrMapping/>
  </p:clrMapOvr>
  <p:transition>
    <p:split orient="vert"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0" y="101600"/>
            <a:ext cx="9144000" cy="1428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prstClr val="white"/>
              </a:solidFill>
            </a:endParaRPr>
          </a:p>
        </p:txBody>
      </p:sp>
      <p:pic>
        <p:nvPicPr>
          <p:cNvPr id="3" name="Picture 20" descr="611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010101"/>
              </a:clrFrom>
              <a:clrTo>
                <a:srgbClr val="010101">
                  <a:alpha val="0"/>
                </a:srgbClr>
              </a:clrTo>
            </a:clrChange>
          </a:blip>
          <a:srcRect t="31068" r="23840" b="42921"/>
          <a:stretch>
            <a:fillRect/>
          </a:stretch>
        </p:blipFill>
        <p:spPr bwMode="auto">
          <a:xfrm>
            <a:off x="0" y="0"/>
            <a:ext cx="885825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직사각형 3"/>
          <p:cNvSpPr/>
          <p:nvPr userDrawn="1"/>
        </p:nvSpPr>
        <p:spPr>
          <a:xfrm>
            <a:off x="66644" y="0"/>
            <a:ext cx="9001156" cy="2311052"/>
          </a:xfrm>
          <a:prstGeom prst="rect">
            <a:avLst/>
          </a:prstGeom>
          <a:gradFill flip="none" rotWithShape="1">
            <a:gsLst>
              <a:gs pos="18000">
                <a:schemeClr val="bg1">
                  <a:alpha val="0"/>
                </a:schemeClr>
              </a:gs>
              <a:gs pos="50000">
                <a:schemeClr val="bg1">
                  <a:alpha val="89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prstClr val="white"/>
              </a:solidFill>
            </a:endParaRPr>
          </a:p>
        </p:txBody>
      </p:sp>
      <p:sp>
        <p:nvSpPr>
          <p:cNvPr id="5" name="직사각형 4"/>
          <p:cNvSpPr/>
          <p:nvPr userDrawn="1"/>
        </p:nvSpPr>
        <p:spPr>
          <a:xfrm>
            <a:off x="0" y="5429250"/>
            <a:ext cx="9144000" cy="1428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prstClr val="white"/>
              </a:solidFill>
            </a:endParaRPr>
          </a:p>
        </p:txBody>
      </p:sp>
      <p:cxnSp>
        <p:nvCxnSpPr>
          <p:cNvPr id="6" name="Straight Connector 9"/>
          <p:cNvCxnSpPr/>
          <p:nvPr userDrawn="1"/>
        </p:nvCxnSpPr>
        <p:spPr>
          <a:xfrm>
            <a:off x="0" y="2819400"/>
            <a:ext cx="876300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바닥글 개체 틀 4"/>
          <p:cNvSpPr>
            <a:spLocks noGrp="1"/>
          </p:cNvSpPr>
          <p:nvPr>
            <p:ph type="ftr" sz="quarter" idx="10"/>
          </p:nvPr>
        </p:nvSpPr>
        <p:spPr>
          <a:xfrm>
            <a:off x="5962650" y="6483350"/>
            <a:ext cx="2538413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8" name="슬라이드 번호 개체 틀 5"/>
          <p:cNvSpPr>
            <a:spLocks noGrp="1"/>
          </p:cNvSpPr>
          <p:nvPr>
            <p:ph type="sldNum" sz="quarter" idx="11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5A329E99-165F-4FB8-ADD5-7617328AE4A1}" type="slidenum">
              <a:rPr lang="ko-KR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2049352"/>
      </p:ext>
    </p:extLst>
  </p:cSld>
  <p:clrMapOvr>
    <a:masterClrMapping/>
  </p:clrMapOvr>
  <p:transition>
    <p:split orient="vert"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762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>
          <a:xfrm>
            <a:off x="5943600" y="6586538"/>
            <a:ext cx="2895600" cy="29845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r>
              <a:rPr lang="ko-KR" altLang="en-US">
                <a:solidFill>
                  <a:prstClr val="black"/>
                </a:solidFill>
              </a:rPr>
              <a:t>경 영 평 가 팀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1"/>
          </p:nvPr>
        </p:nvSpPr>
        <p:spPr>
          <a:xfrm>
            <a:off x="3276600" y="6580188"/>
            <a:ext cx="2133600" cy="29210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8DACFF9E-B07F-436B-B201-27824CF4F220}" type="slidenum">
              <a:rPr lang="en-US" altLang="ko-KR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ko-K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2337677"/>
      </p:ext>
    </p:extLst>
  </p:cSld>
  <p:clrMapOvr>
    <a:masterClrMapping/>
  </p:clrMapOvr>
  <p:transition>
    <p:split orient="vert"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26" descr="cover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392"/>
          <a:stretch>
            <a:fillRect/>
          </a:stretch>
        </p:blipFill>
        <p:spPr bwMode="auto">
          <a:xfrm>
            <a:off x="-9525" y="0"/>
            <a:ext cx="9153525" cy="278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495481"/>
      </p:ext>
    </p:extLst>
  </p:cSld>
  <p:clrMapOvr>
    <a:masterClrMapping/>
  </p:clrMapOvr>
  <p:transition>
    <p:split orient="vert"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ommunicative logo"/>
          <p:cNvPicPr>
            <a:picLocks noChangeAspect="1" noChangeArrowheads="1"/>
          </p:cNvPicPr>
          <p:nvPr userDrawn="1"/>
        </p:nvPicPr>
        <p:blipFill>
          <a:blip r:embed="rId2" cstate="print"/>
          <a:srcRect l="71317" t="34869" r="14595" b="43018"/>
          <a:stretch>
            <a:fillRect/>
          </a:stretch>
        </p:blipFill>
        <p:spPr bwMode="auto">
          <a:xfrm>
            <a:off x="0" y="4876800"/>
            <a:ext cx="1785938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95182860"/>
      </p:ext>
    </p:extLst>
  </p:cSld>
  <p:clrMapOvr>
    <a:masterClrMapping/>
  </p:clrMapOvr>
  <p:transition>
    <p:split orient="vert"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6623284"/>
      </p:ext>
    </p:extLst>
  </p:cSld>
  <p:clrMapOvr>
    <a:masterClrMapping/>
  </p:clrMapOvr>
  <p:transition>
    <p:split orient="vert"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30223961"/>
      </p:ext>
    </p:extLst>
  </p:cSld>
  <p:clrMapOvr>
    <a:masterClrMapping/>
  </p:clrMapOvr>
  <p:transition>
    <p:split orient="vert"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3481161"/>
      </p:ext>
    </p:extLst>
  </p:cSld>
  <p:clrMapOvr>
    <a:masterClrMapping/>
  </p:clrMapOvr>
  <p:transition>
    <p:split orient="vert"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/>
          </p:nvPr>
        </p:nvSpPr>
        <p:spPr>
          <a:xfrm>
            <a:off x="457200" y="319088"/>
            <a:ext cx="8382000" cy="6148387"/>
          </a:xfrm>
        </p:spPr>
        <p:txBody>
          <a:bodyPr/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33022559"/>
      </p:ext>
    </p:extLst>
  </p:cSld>
  <p:clrMapOvr>
    <a:masterClrMapping/>
  </p:clrMapOvr>
  <p:transition>
    <p:split orient="vert"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표 개체 틀 2"/>
          <p:cNvSpPr>
            <a:spLocks noGrp="1"/>
          </p:cNvSpPr>
          <p:nvPr>
            <p:ph type="tbl" idx="1"/>
          </p:nvPr>
        </p:nvSpPr>
        <p:spPr>
          <a:xfrm>
            <a:off x="457200" y="1219200"/>
            <a:ext cx="8229600" cy="5248275"/>
          </a:xfrm>
        </p:spPr>
        <p:txBody>
          <a:bodyPr/>
          <a:lstStyle/>
          <a:p>
            <a:pPr lvl="0"/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387040245"/>
      </p:ext>
    </p:extLst>
  </p:cSld>
  <p:clrMapOvr>
    <a:masterClrMapping/>
  </p:clrMapOvr>
  <p:transition>
    <p:split orient="vert"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48275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4106182"/>
      </p:ext>
    </p:extLst>
  </p:cSld>
  <p:clrMapOvr>
    <a:masterClrMapping/>
  </p:clrMapOvr>
  <p:transition>
    <p:split orient="vert"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1_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319088"/>
            <a:ext cx="8382000" cy="563562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표 개체 틀 2"/>
          <p:cNvSpPr>
            <a:spLocks noGrp="1"/>
          </p:cNvSpPr>
          <p:nvPr>
            <p:ph type="tbl" idx="1"/>
          </p:nvPr>
        </p:nvSpPr>
        <p:spPr>
          <a:xfrm>
            <a:off x="457200" y="1219200"/>
            <a:ext cx="8229600" cy="5248275"/>
          </a:xfrm>
        </p:spPr>
        <p:txBody>
          <a:bodyPr/>
          <a:lstStyle/>
          <a:p>
            <a:pPr lvl="0"/>
            <a:endParaRPr lang="ko-KR" altLang="en-US" noProof="0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858000" y="0"/>
            <a:ext cx="2133600" cy="22860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r>
              <a:rPr lang="en-US" altLang="ko-KR">
                <a:solidFill>
                  <a:prstClr val="black"/>
                </a:solidFill>
              </a:rPr>
              <a:t>DONGGUK UNIVERSITY</a:t>
            </a:r>
          </a:p>
        </p:txBody>
      </p:sp>
    </p:spTree>
    <p:extLst>
      <p:ext uri="{BB962C8B-B14F-4D97-AF65-F5344CB8AC3E}">
        <p14:creationId xmlns:p14="http://schemas.microsoft.com/office/powerpoint/2010/main" val="4278784538"/>
      </p:ext>
    </p:extLst>
  </p:cSld>
  <p:clrMapOvr>
    <a:masterClrMapping/>
  </p:clrMapOvr>
  <p:transition>
    <p:split orient="vert"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2817629"/>
      </p:ext>
    </p:extLst>
  </p:cSld>
  <p:clrMapOvr>
    <a:masterClrMapping/>
  </p:clrMapOvr>
  <p:transition>
    <p:split orient="vert"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0" y="101600"/>
            <a:ext cx="9144000" cy="1428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prstClr val="white"/>
              </a:solidFill>
            </a:endParaRPr>
          </a:p>
        </p:txBody>
      </p:sp>
      <p:pic>
        <p:nvPicPr>
          <p:cNvPr id="3" name="Picture 20" descr="611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010101"/>
              </a:clrFrom>
              <a:clrTo>
                <a:srgbClr val="010101">
                  <a:alpha val="0"/>
                </a:srgbClr>
              </a:clrTo>
            </a:clrChange>
          </a:blip>
          <a:srcRect t="31068" r="23840" b="42921"/>
          <a:stretch>
            <a:fillRect/>
          </a:stretch>
        </p:blipFill>
        <p:spPr bwMode="auto">
          <a:xfrm>
            <a:off x="0" y="0"/>
            <a:ext cx="885825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직사각형 3"/>
          <p:cNvSpPr/>
          <p:nvPr userDrawn="1"/>
        </p:nvSpPr>
        <p:spPr>
          <a:xfrm>
            <a:off x="66644" y="0"/>
            <a:ext cx="9001156" cy="2311052"/>
          </a:xfrm>
          <a:prstGeom prst="rect">
            <a:avLst/>
          </a:prstGeom>
          <a:gradFill flip="none" rotWithShape="1">
            <a:gsLst>
              <a:gs pos="18000">
                <a:schemeClr val="bg1">
                  <a:alpha val="0"/>
                </a:schemeClr>
              </a:gs>
              <a:gs pos="50000">
                <a:schemeClr val="bg1">
                  <a:alpha val="89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prstClr val="white"/>
              </a:solidFill>
            </a:endParaRPr>
          </a:p>
        </p:txBody>
      </p:sp>
      <p:sp>
        <p:nvSpPr>
          <p:cNvPr id="5" name="직사각형 4"/>
          <p:cNvSpPr/>
          <p:nvPr userDrawn="1"/>
        </p:nvSpPr>
        <p:spPr>
          <a:xfrm>
            <a:off x="0" y="5429250"/>
            <a:ext cx="9144000" cy="1428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prstClr val="white"/>
              </a:solidFill>
            </a:endParaRPr>
          </a:p>
        </p:txBody>
      </p:sp>
      <p:cxnSp>
        <p:nvCxnSpPr>
          <p:cNvPr id="6" name="Straight Connector 9"/>
          <p:cNvCxnSpPr/>
          <p:nvPr userDrawn="1"/>
        </p:nvCxnSpPr>
        <p:spPr>
          <a:xfrm>
            <a:off x="0" y="2819400"/>
            <a:ext cx="876300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바닥글 개체 틀 4"/>
          <p:cNvSpPr>
            <a:spLocks noGrp="1"/>
          </p:cNvSpPr>
          <p:nvPr>
            <p:ph type="ftr" sz="quarter" idx="10"/>
          </p:nvPr>
        </p:nvSpPr>
        <p:spPr>
          <a:xfrm>
            <a:off x="5962650" y="6483350"/>
            <a:ext cx="2538413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8" name="슬라이드 번호 개체 틀 5"/>
          <p:cNvSpPr>
            <a:spLocks noGrp="1"/>
          </p:cNvSpPr>
          <p:nvPr>
            <p:ph type="sldNum" sz="quarter" idx="11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5A329E99-165F-4FB8-ADD5-7617328AE4A1}" type="slidenum">
              <a:rPr lang="ko-KR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4369885"/>
      </p:ext>
    </p:extLst>
  </p:cSld>
  <p:clrMapOvr>
    <a:masterClrMapping/>
  </p:clrMapOvr>
  <p:transition>
    <p:split orient="vert"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762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>
          <a:xfrm>
            <a:off x="5943600" y="6586538"/>
            <a:ext cx="2895600" cy="29845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r>
              <a:rPr lang="ko-KR" altLang="en-US">
                <a:solidFill>
                  <a:prstClr val="black"/>
                </a:solidFill>
              </a:rPr>
              <a:t>경 영 평 가 팀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1"/>
          </p:nvPr>
        </p:nvSpPr>
        <p:spPr>
          <a:xfrm>
            <a:off x="3276600" y="6580188"/>
            <a:ext cx="2133600" cy="29210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8DACFF9E-B07F-436B-B201-27824CF4F220}" type="slidenum">
              <a:rPr lang="en-US" altLang="ko-KR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ko-K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085"/>
      </p:ext>
    </p:extLst>
  </p:cSld>
  <p:clrMapOvr>
    <a:masterClrMapping/>
  </p:clrMapOvr>
  <p:transition>
    <p:split orient="vert"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26" descr="cover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392"/>
          <a:stretch>
            <a:fillRect/>
          </a:stretch>
        </p:blipFill>
        <p:spPr bwMode="auto">
          <a:xfrm>
            <a:off x="-9525" y="0"/>
            <a:ext cx="9153525" cy="278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2839835"/>
      </p:ext>
    </p:extLst>
  </p:cSld>
  <p:clrMapOvr>
    <a:masterClrMapping/>
  </p:clrMapOvr>
  <p:transition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5.jpe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4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59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17" Type="http://schemas.openxmlformats.org/officeDocument/2006/relationships/image" Target="../media/image5.jpeg"/><Relationship Id="rId2" Type="http://schemas.openxmlformats.org/officeDocument/2006/relationships/slideLayout" Target="../slideLayouts/slideLayout48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slideLayout" Target="../slideLayouts/slideLayout6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71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4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Relationship Id="rId14" Type="http://schemas.openxmlformats.org/officeDocument/2006/relationships/image" Target="../media/image5.jpe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slideLayout" Target="../slideLayouts/slideLayout97.xml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slideLayout" Target="../slideLayouts/slideLayout96.xml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5" Type="http://schemas.openxmlformats.org/officeDocument/2006/relationships/image" Target="../media/image5.jpeg"/><Relationship Id="rId10" Type="http://schemas.openxmlformats.org/officeDocument/2006/relationships/slideLayout" Target="../slideLayouts/slideLayout94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theme" Target="../theme/theme9.xml"/><Relationship Id="rId3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2" Type="http://schemas.openxmlformats.org/officeDocument/2006/relationships/slideLayout" Target="../slideLayouts/slideLayout99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102.xml"/><Relationship Id="rId10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image" Target="../media/image5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D09A7EA3-501D-427D-89A6-FCC717812CE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19" r:id="rId1"/>
    <p:sldLayoutId id="2147484209" r:id="rId2"/>
    <p:sldLayoutId id="2147484210" r:id="rId3"/>
    <p:sldLayoutId id="2147484211" r:id="rId4"/>
    <p:sldLayoutId id="2147484212" r:id="rId5"/>
    <p:sldLayoutId id="2147484213" r:id="rId6"/>
    <p:sldLayoutId id="2147484214" r:id="rId7"/>
    <p:sldLayoutId id="2147484215" r:id="rId8"/>
    <p:sldLayoutId id="2147484216" r:id="rId9"/>
    <p:sldLayoutId id="2147484217" r:id="rId10"/>
    <p:sldLayoutId id="2147484218" r:id="rId11"/>
    <p:sldLayoutId id="2147484316" r:id="rId12"/>
  </p:sldLayoutIdLst>
  <p:transition>
    <p:split orient="vert"/>
  </p:transition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ppt format"/>
          <p:cNvPicPr>
            <a:picLocks noChangeAspect="1" noChangeArrowheads="1"/>
          </p:cNvPicPr>
          <p:nvPr userDrawn="1"/>
        </p:nvPicPr>
        <p:blipFill>
          <a:blip r:embed="rId14" cstate="print"/>
          <a:srcRect l="44647" t="50934" r="42658" b="3489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 latinLnBrk="1"/>
            <a:endParaRPr lang="ko-KR" altLang="en-US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 latinLnBrk="1"/>
            <a:endParaRPr lang="ko-KR" altLang="en-US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 latinLnBrk="1"/>
            <a:fld id="{23483237-DD2C-4733-B4F2-882158DAA701}" type="slidenum">
              <a:rPr lang="ko-KR" altLang="en-US" kern="1200" smtClean="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rtl="0" latinLnBrk="1"/>
              <a:t>‹#›</a:t>
            </a:fld>
            <a:endParaRPr lang="ko-KR" altLang="en-US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pic>
        <p:nvPicPr>
          <p:cNvPr id="12" name="Picture 2" descr="AS"/>
          <p:cNvPicPr>
            <a:picLocks noChangeAspect="1" noChangeArrowheads="1"/>
          </p:cNvPicPr>
          <p:nvPr userDrawn="1"/>
        </p:nvPicPr>
        <p:blipFill>
          <a:blip r:embed="rId15" cstate="print"/>
          <a:srcRect b="86852"/>
          <a:stretch>
            <a:fillRect/>
          </a:stretch>
        </p:blipFill>
        <p:spPr bwMode="auto">
          <a:xfrm>
            <a:off x="1" y="0"/>
            <a:ext cx="9144000" cy="84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221" r:id="rId1"/>
    <p:sldLayoutId id="2147484222" r:id="rId2"/>
    <p:sldLayoutId id="2147484223" r:id="rId3"/>
    <p:sldLayoutId id="2147484224" r:id="rId4"/>
    <p:sldLayoutId id="2147484225" r:id="rId5"/>
    <p:sldLayoutId id="2147484226" r:id="rId6"/>
    <p:sldLayoutId id="2147484227" r:id="rId7"/>
    <p:sldLayoutId id="2147484228" r:id="rId8"/>
    <p:sldLayoutId id="2147484229" r:id="rId9"/>
    <p:sldLayoutId id="2147484230" r:id="rId10"/>
    <p:sldLayoutId id="2147484231" r:id="rId11"/>
    <p:sldLayoutId id="2147484232" r:id="rId12"/>
  </p:sldLayoutIdLst>
  <p:transition>
    <p:split orient="vert"/>
  </p:transition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S"/>
          <p:cNvPicPr>
            <a:picLocks noChangeAspect="1" noChangeArrowheads="1"/>
          </p:cNvPicPr>
          <p:nvPr/>
        </p:nvPicPr>
        <p:blipFill>
          <a:blip r:embed="rId13" cstate="print"/>
          <a:srcRect b="86852"/>
          <a:stretch>
            <a:fillRect/>
          </a:stretch>
        </p:blipFill>
        <p:spPr bwMode="auto">
          <a:xfrm>
            <a:off x="0" y="123825"/>
            <a:ext cx="9144000" cy="84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5634" name="Rectangle 2"/>
          <p:cNvSpPr>
            <a:spLocks noChangeArrowheads="1"/>
          </p:cNvSpPr>
          <p:nvPr/>
        </p:nvSpPr>
        <p:spPr bwMode="gray">
          <a:xfrm>
            <a:off x="0" y="6524625"/>
            <a:ext cx="9144000" cy="333375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kern="1200">
              <a:solidFill>
                <a:srgbClr val="1D528D"/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  <p:sp>
        <p:nvSpPr>
          <p:cNvPr id="1028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524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</a:p>
        </p:txBody>
      </p:sp>
      <p:sp>
        <p:nvSpPr>
          <p:cNvPr id="325641" name="Text Box 9"/>
          <p:cNvSpPr txBox="1">
            <a:spLocks noChangeArrowheads="1"/>
          </p:cNvSpPr>
          <p:nvPr/>
        </p:nvSpPr>
        <p:spPr bwMode="auto">
          <a:xfrm>
            <a:off x="8256588" y="6516688"/>
            <a:ext cx="754062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0" fontAlgn="base">
              <a:spcBef>
                <a:spcPct val="50000"/>
              </a:spcBef>
              <a:spcAft>
                <a:spcPct val="0"/>
              </a:spcAft>
              <a:defRPr/>
            </a:pPr>
            <a:fld id="{A3B02359-9363-4D71-A743-257F28B966DB}" type="slidenum">
              <a:rPr lang="en-US" altLang="ko-KR" sz="1400" b="1" kern="1200">
                <a:solidFill>
                  <a:srgbClr val="000000"/>
                </a:solidFill>
                <a:latin typeface="Arial" pitchFamily="34" charset="0"/>
                <a:ea typeface="굴림" pitchFamily="50" charset="-127"/>
                <a:cs typeface="+mn-cs"/>
              </a:rPr>
              <a:pPr algn="ctr" rtl="0" fontAlgn="base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lang="en-US" altLang="ko-KR" sz="1400" b="1" kern="1200">
              <a:solidFill>
                <a:srgbClr val="000000"/>
              </a:solidFill>
              <a:latin typeface="Arial" pitchFamily="34" charset="0"/>
              <a:ea typeface="굴림" pitchFamily="50" charset="-127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34" r:id="rId1"/>
    <p:sldLayoutId id="2147484235" r:id="rId2"/>
    <p:sldLayoutId id="2147484236" r:id="rId3"/>
    <p:sldLayoutId id="2147484237" r:id="rId4"/>
    <p:sldLayoutId id="2147484238" r:id="rId5"/>
    <p:sldLayoutId id="2147484239" r:id="rId6"/>
    <p:sldLayoutId id="2147484240" r:id="rId7"/>
    <p:sldLayoutId id="2147484241" r:id="rId8"/>
    <p:sldLayoutId id="2147484242" r:id="rId9"/>
    <p:sldLayoutId id="2147484243" r:id="rId10"/>
    <p:sldLayoutId id="2147484245" r:id="rId11"/>
  </p:sldLayoutIdLst>
  <p:transition>
    <p:split orient="vert"/>
  </p:transition>
  <p:timing>
    <p:tnLst>
      <p:par>
        <p:cTn id="1" dur="indefinite" restart="never" nodeType="tmRoot"/>
      </p:par>
    </p:tnLst>
  </p:timing>
  <p:hf sldNum="0" hdr="0" ftr="0"/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sz="2400">
          <a:solidFill>
            <a:srgbClr val="404040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2400">
          <a:solidFill>
            <a:srgbClr val="404040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2400">
          <a:solidFill>
            <a:srgbClr val="404040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2400">
          <a:solidFill>
            <a:srgbClr val="404040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2400">
          <a:solidFill>
            <a:srgbClr val="404040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kumimoji="1" sz="2400">
          <a:solidFill>
            <a:schemeClr val="bg1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kumimoji="1" sz="2400">
          <a:solidFill>
            <a:schemeClr val="bg1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kumimoji="1" sz="2400">
          <a:solidFill>
            <a:schemeClr val="bg1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kumimoji="1" sz="2400">
          <a:solidFill>
            <a:schemeClr val="bg1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kumimoji="1" sz="2800" b="1">
          <a:solidFill>
            <a:schemeClr val="accent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S"/>
          <p:cNvPicPr>
            <a:picLocks noChangeAspect="1" noChangeArrowheads="1"/>
          </p:cNvPicPr>
          <p:nvPr/>
        </p:nvPicPr>
        <p:blipFill>
          <a:blip r:embed="rId13" cstate="print"/>
          <a:srcRect b="86852"/>
          <a:stretch>
            <a:fillRect/>
          </a:stretch>
        </p:blipFill>
        <p:spPr bwMode="auto">
          <a:xfrm>
            <a:off x="0" y="123825"/>
            <a:ext cx="9144000" cy="84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5634" name="Rectangle 2"/>
          <p:cNvSpPr>
            <a:spLocks noChangeArrowheads="1"/>
          </p:cNvSpPr>
          <p:nvPr/>
        </p:nvSpPr>
        <p:spPr bwMode="gray">
          <a:xfrm>
            <a:off x="0" y="6524625"/>
            <a:ext cx="9144000" cy="333375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kern="1200">
              <a:solidFill>
                <a:srgbClr val="1D528D"/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  <p:sp>
        <p:nvSpPr>
          <p:cNvPr id="1028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524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</a:p>
        </p:txBody>
      </p:sp>
      <p:sp>
        <p:nvSpPr>
          <p:cNvPr id="325641" name="Text Box 9"/>
          <p:cNvSpPr txBox="1">
            <a:spLocks noChangeArrowheads="1"/>
          </p:cNvSpPr>
          <p:nvPr/>
        </p:nvSpPr>
        <p:spPr bwMode="auto">
          <a:xfrm>
            <a:off x="8256588" y="6516688"/>
            <a:ext cx="754062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0" fontAlgn="base">
              <a:spcBef>
                <a:spcPct val="50000"/>
              </a:spcBef>
              <a:spcAft>
                <a:spcPct val="0"/>
              </a:spcAft>
              <a:defRPr/>
            </a:pPr>
            <a:fld id="{A3B02359-9363-4D71-A743-257F28B966DB}" type="slidenum">
              <a:rPr lang="en-US" altLang="ko-KR" sz="1400" b="1" kern="1200">
                <a:solidFill>
                  <a:srgbClr val="000000"/>
                </a:solidFill>
                <a:latin typeface="Arial" pitchFamily="34" charset="0"/>
                <a:ea typeface="굴림" pitchFamily="50" charset="-127"/>
                <a:cs typeface="+mn-cs"/>
              </a:rPr>
              <a:pPr algn="ctr" rtl="0" fontAlgn="base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lang="en-US" altLang="ko-KR" sz="1400" b="1" kern="1200">
              <a:solidFill>
                <a:srgbClr val="000000"/>
              </a:solidFill>
              <a:latin typeface="Arial" pitchFamily="34" charset="0"/>
              <a:ea typeface="굴림" pitchFamily="50" charset="-127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48" r:id="rId1"/>
    <p:sldLayoutId id="2147484249" r:id="rId2"/>
    <p:sldLayoutId id="2147484250" r:id="rId3"/>
    <p:sldLayoutId id="2147484251" r:id="rId4"/>
    <p:sldLayoutId id="2147484252" r:id="rId5"/>
    <p:sldLayoutId id="2147484253" r:id="rId6"/>
    <p:sldLayoutId id="2147484254" r:id="rId7"/>
    <p:sldLayoutId id="2147484255" r:id="rId8"/>
    <p:sldLayoutId id="2147484256" r:id="rId9"/>
    <p:sldLayoutId id="2147484257" r:id="rId10"/>
    <p:sldLayoutId id="2147484258" r:id="rId11"/>
  </p:sldLayoutIdLst>
  <p:transition>
    <p:split orient="vert"/>
  </p:transition>
  <p:timing>
    <p:tnLst>
      <p:par>
        <p:cTn id="1" dur="indefinite" restart="never" nodeType="tmRoot"/>
      </p:par>
    </p:tnLst>
  </p:timing>
  <p:hf sldNum="0" hdr="0" ftr="0"/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sz="2400">
          <a:solidFill>
            <a:srgbClr val="404040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2400">
          <a:solidFill>
            <a:srgbClr val="404040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2400">
          <a:solidFill>
            <a:srgbClr val="404040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2400">
          <a:solidFill>
            <a:srgbClr val="404040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2400">
          <a:solidFill>
            <a:srgbClr val="404040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kumimoji="1" sz="2400">
          <a:solidFill>
            <a:schemeClr val="bg1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kumimoji="1" sz="2400">
          <a:solidFill>
            <a:schemeClr val="bg1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kumimoji="1" sz="2400">
          <a:solidFill>
            <a:schemeClr val="bg1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kumimoji="1" sz="2400">
          <a:solidFill>
            <a:schemeClr val="bg1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kumimoji="1" sz="2800" b="1">
          <a:solidFill>
            <a:schemeClr val="accent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AS"/>
          <p:cNvPicPr>
            <a:picLocks noChangeAspect="1" noChangeArrowheads="1"/>
          </p:cNvPicPr>
          <p:nvPr userDrawn="1"/>
        </p:nvPicPr>
        <p:blipFill>
          <a:blip r:embed="rId17" cstate="print"/>
          <a:srcRect b="89900"/>
          <a:stretch>
            <a:fillRect/>
          </a:stretch>
        </p:blipFill>
        <p:spPr bwMode="auto">
          <a:xfrm>
            <a:off x="0" y="0"/>
            <a:ext cx="9144000" cy="652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AS"/>
          <p:cNvPicPr>
            <a:picLocks noChangeAspect="1" noChangeArrowheads="1"/>
          </p:cNvPicPr>
          <p:nvPr/>
        </p:nvPicPr>
        <p:blipFill>
          <a:blip r:embed="rId17" cstate="print"/>
          <a:srcRect t="9438" b="86852"/>
          <a:stretch>
            <a:fillRect/>
          </a:stretch>
        </p:blipFill>
        <p:spPr bwMode="auto">
          <a:xfrm>
            <a:off x="0" y="609600"/>
            <a:ext cx="9144000" cy="23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15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43000"/>
            <a:ext cx="8229600" cy="4983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 fontAlgn="base">
              <a:spcBef>
                <a:spcPct val="0"/>
              </a:spcBef>
              <a:spcAft>
                <a:spcPct val="0"/>
              </a:spcAft>
            </a:pPr>
            <a:fld id="{64889FC2-8507-4C37-B2FD-C7C7A66744D8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rtl="0" fontAlgn="base">
                <a:spcBef>
                  <a:spcPct val="0"/>
                </a:spcBef>
                <a:spcAft>
                  <a:spcPct val="0"/>
                </a:spcAft>
              </a:pPr>
              <a:t>8/25/2020</a:t>
            </a:fld>
            <a:endParaRPr lang="en-US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 fontAlgn="base">
              <a:spcBef>
                <a:spcPct val="0"/>
              </a:spcBef>
              <a:spcAft>
                <a:spcPct val="0"/>
              </a:spcAft>
            </a:pPr>
            <a:endParaRPr lang="en-US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 fontAlgn="base">
              <a:spcBef>
                <a:spcPct val="0"/>
              </a:spcBef>
              <a:spcAft>
                <a:spcPct val="0"/>
              </a:spcAft>
            </a:pPr>
            <a:fld id="{E3A1616C-2386-4303-9BD5-F7E5A4A675F3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60" r:id="rId1"/>
    <p:sldLayoutId id="2147484261" r:id="rId2"/>
    <p:sldLayoutId id="2147484262" r:id="rId3"/>
    <p:sldLayoutId id="2147484263" r:id="rId4"/>
    <p:sldLayoutId id="2147484264" r:id="rId5"/>
    <p:sldLayoutId id="2147484265" r:id="rId6"/>
    <p:sldLayoutId id="2147484266" r:id="rId7"/>
    <p:sldLayoutId id="2147484267" r:id="rId8"/>
    <p:sldLayoutId id="2147484268" r:id="rId9"/>
    <p:sldLayoutId id="2147484269" r:id="rId10"/>
    <p:sldLayoutId id="2147484270" r:id="rId11"/>
    <p:sldLayoutId id="2147484271" r:id="rId12"/>
    <p:sldLayoutId id="2147484272" r:id="rId13"/>
    <p:sldLayoutId id="2147484273" r:id="rId14"/>
    <p:sldLayoutId id="2147484274" r:id="rId15"/>
  </p:sldLayoutIdLst>
  <p:transition>
    <p:split orient="vert"/>
  </p:transition>
  <p:txStyles>
    <p:titleStyle>
      <a:lvl1pPr algn="l" defTabSz="9144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HY울릉도M" pitchFamily="18" charset="-127"/>
          <a:ea typeface="HY울릉도M" pitchFamily="18" charset="-127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D09A7EA3-501D-427D-89A6-FCC717812CE1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76" r:id="rId1"/>
    <p:sldLayoutId id="2147484277" r:id="rId2"/>
    <p:sldLayoutId id="2147484278" r:id="rId3"/>
    <p:sldLayoutId id="2147484279" r:id="rId4"/>
    <p:sldLayoutId id="2147484280" r:id="rId5"/>
    <p:sldLayoutId id="2147484281" r:id="rId6"/>
    <p:sldLayoutId id="2147484282" r:id="rId7"/>
    <p:sldLayoutId id="2147484283" r:id="rId8"/>
    <p:sldLayoutId id="2147484284" r:id="rId9"/>
    <p:sldLayoutId id="2147484285" r:id="rId10"/>
    <p:sldLayoutId id="2147484286" r:id="rId11"/>
  </p:sldLayoutIdLst>
  <p:transition>
    <p:split orient="vert"/>
  </p:transition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S"/>
          <p:cNvPicPr>
            <a:picLocks noChangeAspect="1" noChangeArrowheads="1"/>
          </p:cNvPicPr>
          <p:nvPr/>
        </p:nvPicPr>
        <p:blipFill>
          <a:blip r:embed="rId14" cstate="print"/>
          <a:srcRect b="86852"/>
          <a:stretch>
            <a:fillRect/>
          </a:stretch>
        </p:blipFill>
        <p:spPr bwMode="auto">
          <a:xfrm>
            <a:off x="0" y="123825"/>
            <a:ext cx="9144000" cy="84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2"/>
          <p:cNvSpPr>
            <a:spLocks noChangeArrowheads="1"/>
          </p:cNvSpPr>
          <p:nvPr/>
        </p:nvSpPr>
        <p:spPr bwMode="gray">
          <a:xfrm>
            <a:off x="0" y="6524625"/>
            <a:ext cx="9144000" cy="333375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kumimoji="0" lang="ko-KR" altLang="en-US">
              <a:solidFill>
                <a:prstClr val="black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28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524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</a:p>
        </p:txBody>
      </p:sp>
      <p:sp>
        <p:nvSpPr>
          <p:cNvPr id="1029" name="Text Box 9"/>
          <p:cNvSpPr txBox="1">
            <a:spLocks noChangeArrowheads="1"/>
          </p:cNvSpPr>
          <p:nvPr/>
        </p:nvSpPr>
        <p:spPr bwMode="auto">
          <a:xfrm>
            <a:off x="8256588" y="6516688"/>
            <a:ext cx="754062" cy="3048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latinLnBrk="0" hangingPunct="1">
              <a:spcBef>
                <a:spcPct val="50000"/>
              </a:spcBef>
              <a:defRPr/>
            </a:pPr>
            <a:fld id="{EE152FC0-CD7B-4532-8556-9E9BE59A12B4}" type="slidenum">
              <a:rPr kumimoji="0" lang="en-US" altLang="ko-KR" sz="1400" b="1" smtClean="0">
                <a:solidFill>
                  <a:srgbClr val="1F497D"/>
                </a:solidFill>
                <a:latin typeface="Arial" pitchFamily="34" charset="0"/>
              </a:rPr>
              <a:pPr algn="ctr" eaLnBrk="1" latinLnBrk="0" hangingPunct="1">
                <a:spcBef>
                  <a:spcPct val="50000"/>
                </a:spcBef>
                <a:defRPr/>
              </a:pPr>
              <a:t>‹#›</a:t>
            </a:fld>
            <a:endParaRPr kumimoji="0" lang="en-US" altLang="ko-KR" sz="1400" b="1" smtClean="0">
              <a:solidFill>
                <a:srgbClr val="1F497D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8201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9" r:id="rId1"/>
    <p:sldLayoutId id="2147484290" r:id="rId2"/>
    <p:sldLayoutId id="2147484291" r:id="rId3"/>
    <p:sldLayoutId id="2147484292" r:id="rId4"/>
    <p:sldLayoutId id="2147484293" r:id="rId5"/>
    <p:sldLayoutId id="2147484294" r:id="rId6"/>
    <p:sldLayoutId id="2147484295" r:id="rId7"/>
    <p:sldLayoutId id="2147484296" r:id="rId8"/>
    <p:sldLayoutId id="2147484297" r:id="rId9"/>
    <p:sldLayoutId id="2147484298" r:id="rId10"/>
    <p:sldLayoutId id="2147484299" r:id="rId11"/>
    <p:sldLayoutId id="2147484301" r:id="rId12"/>
  </p:sldLayoutIdLst>
  <p:transition>
    <p:split orient="vert"/>
  </p:transition>
  <p:timing>
    <p:tnLst>
      <p:par>
        <p:cTn id="1" dur="indefinite" restart="never" nodeType="tmRoot"/>
      </p:par>
    </p:tnLst>
  </p:timing>
  <p:hf sldNum="0" hdr="0" ftr="0"/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sz="2400">
          <a:solidFill>
            <a:srgbClr val="404040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2400">
          <a:solidFill>
            <a:srgbClr val="404040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2400">
          <a:solidFill>
            <a:srgbClr val="404040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2400">
          <a:solidFill>
            <a:srgbClr val="404040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2400">
          <a:solidFill>
            <a:srgbClr val="404040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kumimoji="1" sz="2400">
          <a:solidFill>
            <a:schemeClr val="bg1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kumimoji="1" sz="2400">
          <a:solidFill>
            <a:schemeClr val="bg1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kumimoji="1" sz="2400">
          <a:solidFill>
            <a:schemeClr val="bg1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kumimoji="1" sz="2400">
          <a:solidFill>
            <a:schemeClr val="bg1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kumimoji="1" sz="2800" b="1">
          <a:solidFill>
            <a:schemeClr val="accent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S"/>
          <p:cNvPicPr>
            <a:picLocks noChangeAspect="1" noChangeArrowheads="1"/>
          </p:cNvPicPr>
          <p:nvPr/>
        </p:nvPicPr>
        <p:blipFill>
          <a:blip r:embed="rId15" cstate="print"/>
          <a:srcRect b="86852"/>
          <a:stretch>
            <a:fillRect/>
          </a:stretch>
        </p:blipFill>
        <p:spPr bwMode="auto">
          <a:xfrm>
            <a:off x="0" y="123825"/>
            <a:ext cx="9144000" cy="84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2"/>
          <p:cNvSpPr>
            <a:spLocks noChangeArrowheads="1"/>
          </p:cNvSpPr>
          <p:nvPr/>
        </p:nvSpPr>
        <p:spPr bwMode="gray">
          <a:xfrm>
            <a:off x="0" y="6524625"/>
            <a:ext cx="9144000" cy="333375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kumimoji="0" lang="ko-KR" altLang="en-US">
              <a:solidFill>
                <a:prstClr val="black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28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524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</a:p>
        </p:txBody>
      </p:sp>
      <p:sp>
        <p:nvSpPr>
          <p:cNvPr id="1029" name="Text Box 9"/>
          <p:cNvSpPr txBox="1">
            <a:spLocks noChangeArrowheads="1"/>
          </p:cNvSpPr>
          <p:nvPr/>
        </p:nvSpPr>
        <p:spPr bwMode="auto">
          <a:xfrm>
            <a:off x="8256588" y="6516688"/>
            <a:ext cx="754062" cy="3048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latinLnBrk="0" hangingPunct="1">
              <a:spcBef>
                <a:spcPct val="50000"/>
              </a:spcBef>
              <a:defRPr/>
            </a:pPr>
            <a:fld id="{EE152FC0-CD7B-4532-8556-9E9BE59A12B4}" type="slidenum">
              <a:rPr kumimoji="0" lang="en-US" altLang="ko-KR" sz="1400" b="1" smtClean="0">
                <a:solidFill>
                  <a:srgbClr val="1F497D"/>
                </a:solidFill>
                <a:latin typeface="Arial" pitchFamily="34" charset="0"/>
              </a:rPr>
              <a:pPr algn="ctr" eaLnBrk="1" latinLnBrk="0" hangingPunct="1">
                <a:spcBef>
                  <a:spcPct val="50000"/>
                </a:spcBef>
                <a:defRPr/>
              </a:pPr>
              <a:t>‹#›</a:t>
            </a:fld>
            <a:endParaRPr kumimoji="0" lang="en-US" altLang="ko-KR" sz="1400" b="1" smtClean="0">
              <a:solidFill>
                <a:srgbClr val="1F497D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0118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03" r:id="rId1"/>
    <p:sldLayoutId id="2147484304" r:id="rId2"/>
    <p:sldLayoutId id="2147484305" r:id="rId3"/>
    <p:sldLayoutId id="2147484306" r:id="rId4"/>
    <p:sldLayoutId id="2147484307" r:id="rId5"/>
    <p:sldLayoutId id="2147484308" r:id="rId6"/>
    <p:sldLayoutId id="2147484309" r:id="rId7"/>
    <p:sldLayoutId id="2147484310" r:id="rId8"/>
    <p:sldLayoutId id="2147484311" r:id="rId9"/>
    <p:sldLayoutId id="2147484312" r:id="rId10"/>
    <p:sldLayoutId id="2147484313" r:id="rId11"/>
    <p:sldLayoutId id="2147484314" r:id="rId12"/>
    <p:sldLayoutId id="2147484315" r:id="rId13"/>
  </p:sldLayoutIdLst>
  <p:transition>
    <p:split orient="vert"/>
  </p:transition>
  <p:timing>
    <p:tnLst>
      <p:par>
        <p:cTn id="1" dur="indefinite" restart="never" nodeType="tmRoot"/>
      </p:par>
    </p:tnLst>
  </p:timing>
  <p:hf sldNum="0" hdr="0" ftr="0"/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sz="2400">
          <a:solidFill>
            <a:srgbClr val="404040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2400">
          <a:solidFill>
            <a:srgbClr val="404040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2400">
          <a:solidFill>
            <a:srgbClr val="404040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2400">
          <a:solidFill>
            <a:srgbClr val="404040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2400">
          <a:solidFill>
            <a:srgbClr val="404040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kumimoji="1" sz="2400">
          <a:solidFill>
            <a:schemeClr val="bg1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kumimoji="1" sz="2400">
          <a:solidFill>
            <a:schemeClr val="bg1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kumimoji="1" sz="2400">
          <a:solidFill>
            <a:schemeClr val="bg1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kumimoji="1" sz="2400">
          <a:solidFill>
            <a:schemeClr val="bg1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kumimoji="1" sz="2800" b="1">
          <a:solidFill>
            <a:schemeClr val="accent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S"/>
          <p:cNvPicPr>
            <a:picLocks noChangeAspect="1" noChangeArrowheads="1"/>
          </p:cNvPicPr>
          <p:nvPr/>
        </p:nvPicPr>
        <p:blipFill>
          <a:blip r:embed="rId14" cstate="print"/>
          <a:srcRect b="86852"/>
          <a:stretch>
            <a:fillRect/>
          </a:stretch>
        </p:blipFill>
        <p:spPr bwMode="auto">
          <a:xfrm>
            <a:off x="0" y="123825"/>
            <a:ext cx="9144000" cy="84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2"/>
          <p:cNvSpPr>
            <a:spLocks noChangeArrowheads="1"/>
          </p:cNvSpPr>
          <p:nvPr/>
        </p:nvSpPr>
        <p:spPr bwMode="gray">
          <a:xfrm>
            <a:off x="0" y="6524625"/>
            <a:ext cx="9144000" cy="333375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kumimoji="0" lang="ko-KR" altLang="en-US">
              <a:solidFill>
                <a:prstClr val="black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28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524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</a:p>
        </p:txBody>
      </p:sp>
      <p:sp>
        <p:nvSpPr>
          <p:cNvPr id="1029" name="Text Box 9"/>
          <p:cNvSpPr txBox="1">
            <a:spLocks noChangeArrowheads="1"/>
          </p:cNvSpPr>
          <p:nvPr/>
        </p:nvSpPr>
        <p:spPr bwMode="auto">
          <a:xfrm>
            <a:off x="8256588" y="6516688"/>
            <a:ext cx="754062" cy="3048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latinLnBrk="0" hangingPunct="1">
              <a:spcBef>
                <a:spcPct val="50000"/>
              </a:spcBef>
              <a:defRPr/>
            </a:pPr>
            <a:fld id="{EE152FC0-CD7B-4532-8556-9E9BE59A12B4}" type="slidenum">
              <a:rPr kumimoji="0" lang="en-US" altLang="ko-KR" sz="1400" b="1" smtClean="0">
                <a:solidFill>
                  <a:srgbClr val="1F497D"/>
                </a:solidFill>
                <a:latin typeface="Arial" pitchFamily="34" charset="0"/>
              </a:rPr>
              <a:pPr algn="ctr" eaLnBrk="1" latinLnBrk="0" hangingPunct="1">
                <a:spcBef>
                  <a:spcPct val="50000"/>
                </a:spcBef>
                <a:defRPr/>
              </a:pPr>
              <a:t>‹#›</a:t>
            </a:fld>
            <a:endParaRPr kumimoji="0" lang="en-US" altLang="ko-KR" sz="1400" b="1" smtClean="0">
              <a:solidFill>
                <a:srgbClr val="1F497D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828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18" r:id="rId1"/>
    <p:sldLayoutId id="2147484319" r:id="rId2"/>
    <p:sldLayoutId id="2147484320" r:id="rId3"/>
    <p:sldLayoutId id="2147484321" r:id="rId4"/>
    <p:sldLayoutId id="2147484322" r:id="rId5"/>
    <p:sldLayoutId id="2147484323" r:id="rId6"/>
    <p:sldLayoutId id="2147484324" r:id="rId7"/>
    <p:sldLayoutId id="2147484325" r:id="rId8"/>
    <p:sldLayoutId id="2147484326" r:id="rId9"/>
    <p:sldLayoutId id="2147484328" r:id="rId10"/>
    <p:sldLayoutId id="2147484329" r:id="rId11"/>
    <p:sldLayoutId id="2147484330" r:id="rId12"/>
  </p:sldLayoutIdLst>
  <p:transition>
    <p:split orient="vert"/>
  </p:transition>
  <p:timing>
    <p:tnLst>
      <p:par>
        <p:cTn id="1" dur="indefinite" restart="never" nodeType="tmRoot"/>
      </p:par>
    </p:tnLst>
  </p:timing>
  <p:hf sldNum="0" hdr="0" ftr="0"/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sz="2400">
          <a:solidFill>
            <a:srgbClr val="404040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2400">
          <a:solidFill>
            <a:srgbClr val="404040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2400">
          <a:solidFill>
            <a:srgbClr val="404040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2400">
          <a:solidFill>
            <a:srgbClr val="404040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2400">
          <a:solidFill>
            <a:srgbClr val="404040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kumimoji="1" sz="2400">
          <a:solidFill>
            <a:schemeClr val="bg1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kumimoji="1" sz="2400">
          <a:solidFill>
            <a:schemeClr val="bg1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kumimoji="1" sz="2400">
          <a:solidFill>
            <a:schemeClr val="bg1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kumimoji="1" sz="2400">
          <a:solidFill>
            <a:schemeClr val="bg1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kumimoji="1" sz="2800" b="1">
          <a:solidFill>
            <a:schemeClr val="accent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gslaw.dongguk.edu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4213" y="2635252"/>
            <a:ext cx="7772400" cy="1008062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altLang="ko-KR" sz="36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/>
            </a:r>
            <a:br>
              <a:rPr lang="en-US" altLang="ko-KR" sz="36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en-US" altLang="ko-KR" sz="36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/>
            </a:r>
            <a:br>
              <a:rPr lang="en-US" altLang="ko-KR" sz="36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ko-KR" altLang="en-US" sz="36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법무대학원 신입생 오리엔테이션</a:t>
            </a:r>
            <a:r>
              <a:rPr lang="en-US" altLang="ko-KR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/>
            </a:r>
            <a:br>
              <a:rPr lang="en-US" altLang="ko-KR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en-US" altLang="ko-KR" sz="3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/>
            </a:r>
            <a:br>
              <a:rPr lang="en-US" altLang="ko-KR" sz="3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endParaRPr lang="ko-KR" altLang="en-US" sz="3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075" name="Rectangle 4"/>
          <p:cNvSpPr>
            <a:spLocks noChangeArrowheads="1"/>
          </p:cNvSpPr>
          <p:nvPr/>
        </p:nvSpPr>
        <p:spPr bwMode="auto">
          <a:xfrm>
            <a:off x="2555776" y="4437112"/>
            <a:ext cx="4320480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0" fontAlgn="base" latinLnBrk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2000" kern="1200" dirty="0">
              <a:solidFill>
                <a:srgbClr val="EEECE1">
                  <a:lumMod val="50000"/>
                </a:srgbClr>
              </a:solidFill>
              <a:latin typeface="맑은 고딕"/>
              <a:ea typeface="맑은 고딕"/>
              <a:cs typeface="+mn-cs"/>
            </a:endParaRPr>
          </a:p>
          <a:p>
            <a:pPr algn="ctr" rtl="0" fontAlgn="base" latinLnBrk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2400" b="1" kern="1200" dirty="0" smtClean="0">
                <a:solidFill>
                  <a:srgbClr val="EEECE1">
                    <a:lumMod val="50000"/>
                  </a:srgbClr>
                </a:solidFill>
                <a:latin typeface="맑은 고딕"/>
                <a:ea typeface="맑은 고딕"/>
                <a:cs typeface="+mn-cs"/>
              </a:rPr>
              <a:t>2020. 08. 27</a:t>
            </a:r>
          </a:p>
          <a:p>
            <a:pPr algn="ctr" rtl="0" fontAlgn="base" latinLnBrk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2400" b="1" kern="1200" dirty="0" smtClean="0">
              <a:solidFill>
                <a:srgbClr val="EEECE1">
                  <a:lumMod val="50000"/>
                </a:srgbClr>
              </a:solidFill>
              <a:latin typeface="맑은 고딕"/>
              <a:ea typeface="맑은 고딕"/>
              <a:cs typeface="+mn-cs"/>
            </a:endParaRPr>
          </a:p>
          <a:p>
            <a:pPr algn="ctr" rtl="0" fontAlgn="base" latinLnBrk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2400" b="1" kern="1200" dirty="0" err="1" smtClean="0">
                <a:solidFill>
                  <a:srgbClr val="EEECE1">
                    <a:lumMod val="50000"/>
                  </a:srgbClr>
                </a:solidFill>
                <a:latin typeface="맑은 고딕"/>
                <a:ea typeface="맑은 고딕"/>
                <a:cs typeface="+mn-cs"/>
              </a:rPr>
              <a:t>법무대학원</a:t>
            </a:r>
            <a:r>
              <a:rPr kumimoji="1" lang="ko-KR" altLang="en-US" sz="2400" b="1" kern="1200" dirty="0" smtClean="0">
                <a:solidFill>
                  <a:srgbClr val="EEECE1">
                    <a:lumMod val="50000"/>
                  </a:srgbClr>
                </a:solidFill>
                <a:latin typeface="맑은 고딕"/>
                <a:ea typeface="맑은 고딕"/>
                <a:cs typeface="+mn-cs"/>
              </a:rPr>
              <a:t> </a:t>
            </a:r>
            <a:r>
              <a:rPr lang="ko-KR" altLang="en-US" sz="2400" b="1" dirty="0" err="1" smtClean="0">
                <a:solidFill>
                  <a:srgbClr val="EEECE1">
                    <a:lumMod val="50000"/>
                  </a:srgbClr>
                </a:solidFill>
                <a:latin typeface="맑은 고딕"/>
                <a:ea typeface="맑은 고딕"/>
              </a:rPr>
              <a:t>학사운영실</a:t>
            </a:r>
            <a:r>
              <a:rPr kumimoji="1" lang="ko-KR" altLang="en-US" sz="2400" b="1" kern="1200" dirty="0" smtClean="0">
                <a:solidFill>
                  <a:srgbClr val="EEECE1">
                    <a:lumMod val="50000"/>
                  </a:srgbClr>
                </a:solidFill>
                <a:latin typeface="맑은 고딕"/>
                <a:ea typeface="맑은 고딕"/>
                <a:cs typeface="+mn-cs"/>
              </a:rPr>
              <a:t> </a:t>
            </a:r>
            <a:endParaRPr kumimoji="1" lang="ko-KR" altLang="en-US" sz="2400" b="1" kern="1200" dirty="0">
              <a:solidFill>
                <a:srgbClr val="EEECE1">
                  <a:lumMod val="50000"/>
                </a:srgbClr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3"/>
          <p:cNvSpPr txBox="1">
            <a:spLocks noChangeArrowheads="1"/>
          </p:cNvSpPr>
          <p:nvPr/>
        </p:nvSpPr>
        <p:spPr bwMode="auto">
          <a:xfrm>
            <a:off x="1660525" y="7223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kumimoji="0" lang="ko-KR" altLang="ko-KR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0" name="Rectangle 25"/>
          <p:cNvSpPr txBox="1">
            <a:spLocks noChangeArrowheads="1"/>
          </p:cNvSpPr>
          <p:nvPr/>
        </p:nvSpPr>
        <p:spPr>
          <a:xfrm>
            <a:off x="468313" y="222250"/>
            <a:ext cx="5389562" cy="5635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목 차</a:t>
            </a:r>
          </a:p>
        </p:txBody>
      </p:sp>
      <p:grpSp>
        <p:nvGrpSpPr>
          <p:cNvPr id="85" name="Group 136"/>
          <p:cNvGrpSpPr>
            <a:grpSpLocks/>
          </p:cNvGrpSpPr>
          <p:nvPr/>
        </p:nvGrpSpPr>
        <p:grpSpPr bwMode="auto">
          <a:xfrm>
            <a:off x="1919288" y="2667000"/>
            <a:ext cx="5334000" cy="528638"/>
            <a:chOff x="1209" y="1680"/>
            <a:chExt cx="3360" cy="333"/>
          </a:xfrm>
        </p:grpSpPr>
        <p:sp>
          <p:nvSpPr>
            <p:cNvPr id="86" name="AutoShape 66"/>
            <p:cNvSpPr>
              <a:spLocks noChangeArrowheads="1"/>
            </p:cNvSpPr>
            <p:nvPr/>
          </p:nvSpPr>
          <p:spPr bwMode="gray">
            <a:xfrm>
              <a:off x="1209" y="1680"/>
              <a:ext cx="3360" cy="323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48BE67"/>
                </a:gs>
                <a:gs pos="100000">
                  <a:srgbClr val="48BE67">
                    <a:gamma/>
                    <a:tint val="36471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>
              <a:outerShdw dist="45791" dir="3378596" algn="ctr" rotWithShape="0">
                <a:srgbClr val="B2B2B2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ko-KR" altLang="en-US">
                <a:solidFill>
                  <a:prstClr val="black"/>
                </a:solidFill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87" name="AutoShape 67"/>
            <p:cNvSpPr>
              <a:spLocks noChangeArrowheads="1"/>
            </p:cNvSpPr>
            <p:nvPr/>
          </p:nvSpPr>
          <p:spPr bwMode="gray">
            <a:xfrm>
              <a:off x="1238" y="1917"/>
              <a:ext cx="3312" cy="8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9FE9AA"/>
                </a:gs>
                <a:gs pos="100000">
                  <a:srgbClr val="9FE9AA">
                    <a:gamma/>
                    <a:tint val="42353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>
                <a:solidFill>
                  <a:prstClr val="black"/>
                </a:solidFill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88" name="AutoShape 68"/>
            <p:cNvSpPr>
              <a:spLocks noChangeArrowheads="1"/>
            </p:cNvSpPr>
            <p:nvPr/>
          </p:nvSpPr>
          <p:spPr bwMode="gray">
            <a:xfrm>
              <a:off x="1238" y="1687"/>
              <a:ext cx="3312" cy="8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4DC976">
                    <a:gamma/>
                    <a:tint val="33333"/>
                    <a:invGamma/>
                  </a:srgbClr>
                </a:gs>
                <a:gs pos="100000">
                  <a:srgbClr val="4DC976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>
                <a:solidFill>
                  <a:prstClr val="black"/>
                </a:solidFill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89" name="Text Box 69"/>
            <p:cNvSpPr txBox="1">
              <a:spLocks noChangeArrowheads="1"/>
            </p:cNvSpPr>
            <p:nvPr/>
          </p:nvSpPr>
          <p:spPr bwMode="gray">
            <a:xfrm>
              <a:off x="1785" y="1718"/>
              <a:ext cx="201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ko-KR" altLang="en-US" sz="2000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교육과정 안내</a:t>
              </a:r>
              <a:endParaRPr lang="en-US" altLang="ko-KR" sz="20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grpSp>
          <p:nvGrpSpPr>
            <p:cNvPr id="90" name="Group 70"/>
            <p:cNvGrpSpPr>
              <a:grpSpLocks/>
            </p:cNvGrpSpPr>
            <p:nvPr/>
          </p:nvGrpSpPr>
          <p:grpSpPr bwMode="auto">
            <a:xfrm>
              <a:off x="1449" y="1680"/>
              <a:ext cx="336" cy="333"/>
              <a:chOff x="1289" y="581"/>
              <a:chExt cx="668" cy="667"/>
            </a:xfrm>
          </p:grpSpPr>
          <p:sp>
            <p:nvSpPr>
              <p:cNvPr id="92" name="Oval 71"/>
              <p:cNvSpPr>
                <a:spLocks noChangeArrowheads="1"/>
              </p:cNvSpPr>
              <p:nvPr/>
            </p:nvSpPr>
            <p:spPr bwMode="gray">
              <a:xfrm>
                <a:off x="1289" y="581"/>
                <a:ext cx="668" cy="667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ko-KR" altLang="en-US">
                  <a:solidFill>
                    <a:prstClr val="black"/>
                  </a:solidFill>
                  <a:latin typeface="굴림" pitchFamily="50" charset="-127"/>
                  <a:ea typeface="굴림" pitchFamily="50" charset="-127"/>
                </a:endParaRPr>
              </a:p>
            </p:txBody>
          </p:sp>
          <p:sp>
            <p:nvSpPr>
              <p:cNvPr id="93" name="Oval 72"/>
              <p:cNvSpPr>
                <a:spLocks noChangeArrowheads="1"/>
              </p:cNvSpPr>
              <p:nvPr/>
            </p:nvSpPr>
            <p:spPr bwMode="gray">
              <a:xfrm>
                <a:off x="1296" y="587"/>
                <a:ext cx="646" cy="647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ko-KR" altLang="en-US">
                  <a:solidFill>
                    <a:prstClr val="black"/>
                  </a:solidFill>
                  <a:latin typeface="굴림" pitchFamily="50" charset="-127"/>
                  <a:ea typeface="굴림" pitchFamily="50" charset="-127"/>
                </a:endParaRPr>
              </a:p>
            </p:txBody>
          </p:sp>
          <p:sp>
            <p:nvSpPr>
              <p:cNvPr id="94" name="Oval 73"/>
              <p:cNvSpPr>
                <a:spLocks noChangeArrowheads="1"/>
              </p:cNvSpPr>
              <p:nvPr/>
            </p:nvSpPr>
            <p:spPr bwMode="gray">
              <a:xfrm>
                <a:off x="1304" y="591"/>
                <a:ext cx="631" cy="63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ko-KR" altLang="en-US">
                  <a:solidFill>
                    <a:prstClr val="black"/>
                  </a:solidFill>
                  <a:latin typeface="굴림" pitchFamily="50" charset="-127"/>
                  <a:ea typeface="굴림" pitchFamily="50" charset="-127"/>
                </a:endParaRPr>
              </a:p>
            </p:txBody>
          </p:sp>
          <p:sp>
            <p:nvSpPr>
              <p:cNvPr id="95" name="Oval 74"/>
              <p:cNvSpPr>
                <a:spLocks noChangeArrowheads="1"/>
              </p:cNvSpPr>
              <p:nvPr/>
            </p:nvSpPr>
            <p:spPr bwMode="gray">
              <a:xfrm>
                <a:off x="1311" y="597"/>
                <a:ext cx="600" cy="58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ko-KR" altLang="en-US">
                  <a:solidFill>
                    <a:prstClr val="black"/>
                  </a:solidFill>
                  <a:latin typeface="굴림" pitchFamily="50" charset="-127"/>
                  <a:ea typeface="굴림" pitchFamily="50" charset="-127"/>
                </a:endParaRPr>
              </a:p>
            </p:txBody>
          </p:sp>
          <p:sp>
            <p:nvSpPr>
              <p:cNvPr id="96" name="Oval 75"/>
              <p:cNvSpPr>
                <a:spLocks noChangeArrowheads="1"/>
              </p:cNvSpPr>
              <p:nvPr/>
            </p:nvSpPr>
            <p:spPr bwMode="gray">
              <a:xfrm>
                <a:off x="1346" y="613"/>
                <a:ext cx="533" cy="47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ko-KR" altLang="ko-KR">
                  <a:solidFill>
                    <a:prstClr val="black"/>
                  </a:solidFill>
                  <a:latin typeface="굴림" pitchFamily="50" charset="-127"/>
                  <a:ea typeface="굴림" pitchFamily="50" charset="-127"/>
                </a:endParaRPr>
              </a:p>
            </p:txBody>
          </p:sp>
        </p:grpSp>
        <p:sp>
          <p:nvSpPr>
            <p:cNvPr id="91" name="Text Box 76"/>
            <p:cNvSpPr txBox="1">
              <a:spLocks noChangeArrowheads="1"/>
            </p:cNvSpPr>
            <p:nvPr/>
          </p:nvSpPr>
          <p:spPr bwMode="gray">
            <a:xfrm>
              <a:off x="1497" y="1688"/>
              <a:ext cx="24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ko-KR" sz="2400">
                  <a:solidFill>
                    <a:srgbClr val="000000"/>
                  </a:solidFill>
                  <a:latin typeface="굴림" pitchFamily="50" charset="-127"/>
                  <a:ea typeface="굴림" panose="020B0600000101010101" pitchFamily="50" charset="-127"/>
                </a:rPr>
                <a:t>2</a:t>
              </a:r>
            </a:p>
          </p:txBody>
        </p:sp>
      </p:grpSp>
      <p:grpSp>
        <p:nvGrpSpPr>
          <p:cNvPr id="97" name="Group 137"/>
          <p:cNvGrpSpPr>
            <a:grpSpLocks/>
          </p:cNvGrpSpPr>
          <p:nvPr/>
        </p:nvGrpSpPr>
        <p:grpSpPr bwMode="auto">
          <a:xfrm>
            <a:off x="1905000" y="3395670"/>
            <a:ext cx="5334000" cy="528638"/>
            <a:chOff x="1200" y="2139"/>
            <a:chExt cx="3360" cy="333"/>
          </a:xfrm>
        </p:grpSpPr>
        <p:sp>
          <p:nvSpPr>
            <p:cNvPr id="98" name="AutoShape 77"/>
            <p:cNvSpPr>
              <a:spLocks noChangeArrowheads="1"/>
            </p:cNvSpPr>
            <p:nvPr/>
          </p:nvSpPr>
          <p:spPr bwMode="gray">
            <a:xfrm>
              <a:off x="1200" y="2147"/>
              <a:ext cx="3360" cy="323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80D4F2"/>
                </a:gs>
                <a:gs pos="100000">
                  <a:srgbClr val="80D4F2">
                    <a:gamma/>
                    <a:tint val="60784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>
              <a:outerShdw dist="45791" dir="3378596" algn="ctr" rotWithShape="0">
                <a:srgbClr val="B2B2B2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ko-KR" altLang="en-US">
                <a:solidFill>
                  <a:prstClr val="black"/>
                </a:solidFill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99" name="AutoShape 78"/>
            <p:cNvSpPr>
              <a:spLocks noChangeArrowheads="1"/>
            </p:cNvSpPr>
            <p:nvPr/>
          </p:nvSpPr>
          <p:spPr bwMode="gray">
            <a:xfrm>
              <a:off x="1229" y="2384"/>
              <a:ext cx="3312" cy="8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ADE2F5"/>
                </a:gs>
                <a:gs pos="100000">
                  <a:srgbClr val="ADE2F5">
                    <a:gamma/>
                    <a:tint val="51373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>
                <a:solidFill>
                  <a:prstClr val="black"/>
                </a:solidFill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00" name="AutoShape 79"/>
            <p:cNvSpPr>
              <a:spLocks noChangeArrowheads="1"/>
            </p:cNvSpPr>
            <p:nvPr/>
          </p:nvSpPr>
          <p:spPr bwMode="gray">
            <a:xfrm>
              <a:off x="1229" y="2154"/>
              <a:ext cx="3312" cy="8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80D4F2">
                    <a:gamma/>
                    <a:tint val="33333"/>
                    <a:invGamma/>
                  </a:srgbClr>
                </a:gs>
                <a:gs pos="100000">
                  <a:srgbClr val="80D4F2">
                    <a:alpha val="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>
                <a:solidFill>
                  <a:prstClr val="black"/>
                </a:solidFill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01" name="Text Box 80"/>
            <p:cNvSpPr txBox="1">
              <a:spLocks noChangeArrowheads="1"/>
            </p:cNvSpPr>
            <p:nvPr/>
          </p:nvSpPr>
          <p:spPr bwMode="gray">
            <a:xfrm>
              <a:off x="1776" y="2185"/>
              <a:ext cx="201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ko-KR" altLang="en-US" sz="2000" dirty="0" smtClean="0">
                  <a:solidFill>
                    <a:srgbClr val="000000"/>
                  </a:solidFill>
                  <a:latin typeface="굴림" pitchFamily="50" charset="-127"/>
                  <a:ea typeface="굴림" pitchFamily="50" charset="-127"/>
                </a:rPr>
                <a:t> </a:t>
              </a:r>
              <a:r>
                <a:rPr lang="ko-KR" altLang="en-US" sz="2000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학사 및 생활 </a:t>
              </a:r>
              <a:r>
                <a:rPr lang="ko-KR" altLang="en-US" sz="2000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안내</a:t>
              </a:r>
              <a:endParaRPr lang="en-US" altLang="ko-KR" sz="20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grpSp>
          <p:nvGrpSpPr>
            <p:cNvPr id="102" name="Group 81"/>
            <p:cNvGrpSpPr>
              <a:grpSpLocks/>
            </p:cNvGrpSpPr>
            <p:nvPr/>
          </p:nvGrpSpPr>
          <p:grpSpPr bwMode="auto">
            <a:xfrm>
              <a:off x="1440" y="2139"/>
              <a:ext cx="336" cy="333"/>
              <a:chOff x="1289" y="581"/>
              <a:chExt cx="668" cy="667"/>
            </a:xfrm>
          </p:grpSpPr>
          <p:sp>
            <p:nvSpPr>
              <p:cNvPr id="104" name="Oval 82"/>
              <p:cNvSpPr>
                <a:spLocks noChangeArrowheads="1"/>
              </p:cNvSpPr>
              <p:nvPr/>
            </p:nvSpPr>
            <p:spPr bwMode="gray">
              <a:xfrm>
                <a:off x="1289" y="581"/>
                <a:ext cx="668" cy="667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ko-KR" altLang="en-US">
                  <a:solidFill>
                    <a:prstClr val="black"/>
                  </a:solidFill>
                  <a:latin typeface="굴림" pitchFamily="50" charset="-127"/>
                  <a:ea typeface="굴림" pitchFamily="50" charset="-127"/>
                </a:endParaRPr>
              </a:p>
            </p:txBody>
          </p:sp>
          <p:sp>
            <p:nvSpPr>
              <p:cNvPr id="105" name="Oval 83"/>
              <p:cNvSpPr>
                <a:spLocks noChangeArrowheads="1"/>
              </p:cNvSpPr>
              <p:nvPr/>
            </p:nvSpPr>
            <p:spPr bwMode="gray">
              <a:xfrm>
                <a:off x="1296" y="587"/>
                <a:ext cx="646" cy="647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ko-KR" altLang="en-US">
                  <a:solidFill>
                    <a:prstClr val="black"/>
                  </a:solidFill>
                  <a:latin typeface="굴림" pitchFamily="50" charset="-127"/>
                  <a:ea typeface="굴림" pitchFamily="50" charset="-127"/>
                </a:endParaRPr>
              </a:p>
            </p:txBody>
          </p:sp>
          <p:sp>
            <p:nvSpPr>
              <p:cNvPr id="106" name="Oval 84"/>
              <p:cNvSpPr>
                <a:spLocks noChangeArrowheads="1"/>
              </p:cNvSpPr>
              <p:nvPr/>
            </p:nvSpPr>
            <p:spPr bwMode="gray">
              <a:xfrm>
                <a:off x="1304" y="591"/>
                <a:ext cx="631" cy="63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ko-KR" altLang="en-US">
                  <a:solidFill>
                    <a:prstClr val="black"/>
                  </a:solidFill>
                  <a:latin typeface="굴림" pitchFamily="50" charset="-127"/>
                  <a:ea typeface="굴림" pitchFamily="50" charset="-127"/>
                </a:endParaRPr>
              </a:p>
            </p:txBody>
          </p:sp>
          <p:sp>
            <p:nvSpPr>
              <p:cNvPr id="107" name="Oval 85"/>
              <p:cNvSpPr>
                <a:spLocks noChangeArrowheads="1"/>
              </p:cNvSpPr>
              <p:nvPr/>
            </p:nvSpPr>
            <p:spPr bwMode="gray">
              <a:xfrm>
                <a:off x="1311" y="597"/>
                <a:ext cx="600" cy="58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ko-KR" altLang="en-US">
                  <a:solidFill>
                    <a:prstClr val="black"/>
                  </a:solidFill>
                  <a:latin typeface="굴림" pitchFamily="50" charset="-127"/>
                  <a:ea typeface="굴림" pitchFamily="50" charset="-127"/>
                </a:endParaRPr>
              </a:p>
            </p:txBody>
          </p:sp>
          <p:sp>
            <p:nvSpPr>
              <p:cNvPr id="108" name="Oval 86"/>
              <p:cNvSpPr>
                <a:spLocks noChangeArrowheads="1"/>
              </p:cNvSpPr>
              <p:nvPr/>
            </p:nvSpPr>
            <p:spPr bwMode="gray">
              <a:xfrm>
                <a:off x="1346" y="613"/>
                <a:ext cx="533" cy="47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ko-KR" altLang="ko-KR">
                  <a:solidFill>
                    <a:prstClr val="black"/>
                  </a:solidFill>
                  <a:latin typeface="굴림" pitchFamily="50" charset="-127"/>
                  <a:ea typeface="굴림" pitchFamily="50" charset="-127"/>
                </a:endParaRPr>
              </a:p>
            </p:txBody>
          </p:sp>
        </p:grpSp>
        <p:sp>
          <p:nvSpPr>
            <p:cNvPr id="103" name="Text Box 87"/>
            <p:cNvSpPr txBox="1">
              <a:spLocks noChangeArrowheads="1"/>
            </p:cNvSpPr>
            <p:nvPr/>
          </p:nvSpPr>
          <p:spPr bwMode="gray">
            <a:xfrm>
              <a:off x="1488" y="2147"/>
              <a:ext cx="24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ko-KR" sz="2400">
                  <a:solidFill>
                    <a:srgbClr val="000000"/>
                  </a:solidFill>
                  <a:latin typeface="굴림" pitchFamily="50" charset="-127"/>
                  <a:ea typeface="굴림" panose="020B0600000101010101" pitchFamily="50" charset="-127"/>
                </a:rPr>
                <a:t>3</a:t>
              </a:r>
            </a:p>
          </p:txBody>
        </p:sp>
      </p:grpSp>
      <p:grpSp>
        <p:nvGrpSpPr>
          <p:cNvPr id="171" name="Group 135"/>
          <p:cNvGrpSpPr>
            <a:grpSpLocks/>
          </p:cNvGrpSpPr>
          <p:nvPr/>
        </p:nvGrpSpPr>
        <p:grpSpPr bwMode="auto">
          <a:xfrm>
            <a:off x="1905000" y="1905000"/>
            <a:ext cx="5334000" cy="528638"/>
            <a:chOff x="1200" y="1200"/>
            <a:chExt cx="3360" cy="333"/>
          </a:xfrm>
        </p:grpSpPr>
        <p:sp>
          <p:nvSpPr>
            <p:cNvPr id="172" name="AutoShape 117"/>
            <p:cNvSpPr>
              <a:spLocks noChangeArrowheads="1"/>
            </p:cNvSpPr>
            <p:nvPr/>
          </p:nvSpPr>
          <p:spPr bwMode="gray">
            <a:xfrm>
              <a:off x="1200" y="1208"/>
              <a:ext cx="3360" cy="323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2DE78"/>
                </a:gs>
                <a:gs pos="100000">
                  <a:srgbClr val="F2DE78">
                    <a:gamma/>
                    <a:tint val="39216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>
              <a:outerShdw dist="45791" dir="3378596" algn="ctr" rotWithShape="0">
                <a:srgbClr val="B2B2B2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ko-KR" altLang="en-US">
                <a:solidFill>
                  <a:prstClr val="black"/>
                </a:solidFill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73" name="AutoShape 118"/>
            <p:cNvSpPr>
              <a:spLocks noChangeArrowheads="1"/>
            </p:cNvSpPr>
            <p:nvPr/>
          </p:nvSpPr>
          <p:spPr bwMode="gray">
            <a:xfrm>
              <a:off x="1229" y="1445"/>
              <a:ext cx="3312" cy="8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F8F6B4"/>
                </a:gs>
                <a:gs pos="100000">
                  <a:srgbClr val="F8F6B4">
                    <a:gamma/>
                    <a:tint val="27451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>
                <a:solidFill>
                  <a:prstClr val="black"/>
                </a:solidFill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74" name="AutoShape 119"/>
            <p:cNvSpPr>
              <a:spLocks noChangeArrowheads="1"/>
            </p:cNvSpPr>
            <p:nvPr/>
          </p:nvSpPr>
          <p:spPr bwMode="gray">
            <a:xfrm>
              <a:off x="1229" y="1215"/>
              <a:ext cx="3312" cy="8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DED85">
                    <a:gamma/>
                    <a:tint val="27451"/>
                    <a:invGamma/>
                  </a:srgbClr>
                </a:gs>
                <a:gs pos="100000">
                  <a:srgbClr val="EDED85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>
                <a:solidFill>
                  <a:prstClr val="black"/>
                </a:solidFill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75" name="Text Box 120"/>
            <p:cNvSpPr txBox="1">
              <a:spLocks noChangeArrowheads="1"/>
            </p:cNvSpPr>
            <p:nvPr/>
          </p:nvSpPr>
          <p:spPr bwMode="gray">
            <a:xfrm>
              <a:off x="1776" y="1246"/>
              <a:ext cx="201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ko-KR" altLang="en-US" sz="2000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주요 학사일정 안내</a:t>
              </a:r>
              <a:endParaRPr lang="en-US" altLang="ko-KR" sz="20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grpSp>
          <p:nvGrpSpPr>
            <p:cNvPr id="176" name="Group 121"/>
            <p:cNvGrpSpPr>
              <a:grpSpLocks/>
            </p:cNvGrpSpPr>
            <p:nvPr/>
          </p:nvGrpSpPr>
          <p:grpSpPr bwMode="auto">
            <a:xfrm>
              <a:off x="1440" y="1200"/>
              <a:ext cx="336" cy="333"/>
              <a:chOff x="1289" y="581"/>
              <a:chExt cx="668" cy="667"/>
            </a:xfrm>
          </p:grpSpPr>
          <p:sp>
            <p:nvSpPr>
              <p:cNvPr id="185" name="Oval 122"/>
              <p:cNvSpPr>
                <a:spLocks noChangeArrowheads="1"/>
              </p:cNvSpPr>
              <p:nvPr/>
            </p:nvSpPr>
            <p:spPr bwMode="gray">
              <a:xfrm>
                <a:off x="1289" y="581"/>
                <a:ext cx="668" cy="667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ko-KR" altLang="en-US">
                  <a:solidFill>
                    <a:prstClr val="black"/>
                  </a:solidFill>
                  <a:latin typeface="굴림" pitchFamily="50" charset="-127"/>
                  <a:ea typeface="굴림" pitchFamily="50" charset="-127"/>
                </a:endParaRPr>
              </a:p>
            </p:txBody>
          </p:sp>
          <p:sp>
            <p:nvSpPr>
              <p:cNvPr id="186" name="Oval 123"/>
              <p:cNvSpPr>
                <a:spLocks noChangeArrowheads="1"/>
              </p:cNvSpPr>
              <p:nvPr/>
            </p:nvSpPr>
            <p:spPr bwMode="gray">
              <a:xfrm>
                <a:off x="1296" y="587"/>
                <a:ext cx="646" cy="647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ko-KR" altLang="en-US">
                  <a:solidFill>
                    <a:prstClr val="black"/>
                  </a:solidFill>
                  <a:latin typeface="굴림" pitchFamily="50" charset="-127"/>
                  <a:ea typeface="굴림" pitchFamily="50" charset="-127"/>
                </a:endParaRPr>
              </a:p>
            </p:txBody>
          </p:sp>
          <p:sp>
            <p:nvSpPr>
              <p:cNvPr id="187" name="Oval 124"/>
              <p:cNvSpPr>
                <a:spLocks noChangeArrowheads="1"/>
              </p:cNvSpPr>
              <p:nvPr/>
            </p:nvSpPr>
            <p:spPr bwMode="gray">
              <a:xfrm>
                <a:off x="1304" y="591"/>
                <a:ext cx="631" cy="63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ko-KR" altLang="en-US">
                  <a:solidFill>
                    <a:prstClr val="black"/>
                  </a:solidFill>
                  <a:latin typeface="굴림" pitchFamily="50" charset="-127"/>
                  <a:ea typeface="굴림" pitchFamily="50" charset="-127"/>
                </a:endParaRPr>
              </a:p>
            </p:txBody>
          </p:sp>
          <p:sp>
            <p:nvSpPr>
              <p:cNvPr id="188" name="Oval 125"/>
              <p:cNvSpPr>
                <a:spLocks noChangeArrowheads="1"/>
              </p:cNvSpPr>
              <p:nvPr/>
            </p:nvSpPr>
            <p:spPr bwMode="gray">
              <a:xfrm>
                <a:off x="1311" y="597"/>
                <a:ext cx="600" cy="58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ko-KR" altLang="en-US">
                  <a:solidFill>
                    <a:prstClr val="black"/>
                  </a:solidFill>
                  <a:latin typeface="굴림" pitchFamily="50" charset="-127"/>
                  <a:ea typeface="굴림" pitchFamily="50" charset="-127"/>
                </a:endParaRPr>
              </a:p>
            </p:txBody>
          </p:sp>
          <p:sp>
            <p:nvSpPr>
              <p:cNvPr id="189" name="Oval 126"/>
              <p:cNvSpPr>
                <a:spLocks noChangeArrowheads="1"/>
              </p:cNvSpPr>
              <p:nvPr/>
            </p:nvSpPr>
            <p:spPr bwMode="gray">
              <a:xfrm>
                <a:off x="1346" y="613"/>
                <a:ext cx="533" cy="47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ko-KR" altLang="ko-KR">
                  <a:solidFill>
                    <a:prstClr val="black"/>
                  </a:solidFill>
                  <a:latin typeface="굴림" pitchFamily="50" charset="-127"/>
                  <a:ea typeface="굴림" pitchFamily="50" charset="-127"/>
                </a:endParaRPr>
              </a:p>
            </p:txBody>
          </p:sp>
        </p:grpSp>
        <p:sp>
          <p:nvSpPr>
            <p:cNvPr id="177" name="Text Box 127"/>
            <p:cNvSpPr txBox="1">
              <a:spLocks noChangeArrowheads="1"/>
            </p:cNvSpPr>
            <p:nvPr/>
          </p:nvSpPr>
          <p:spPr bwMode="gray">
            <a:xfrm>
              <a:off x="1488" y="1208"/>
              <a:ext cx="24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ko-KR" sz="2400">
                  <a:solidFill>
                    <a:srgbClr val="000000"/>
                  </a:solidFill>
                  <a:latin typeface="굴림" pitchFamily="50" charset="-127"/>
                  <a:ea typeface="굴림" panose="020B0600000101010101" pitchFamily="50" charset="-127"/>
                </a:rPr>
                <a:t>1</a:t>
              </a:r>
            </a:p>
          </p:txBody>
        </p:sp>
        <p:grpSp>
          <p:nvGrpSpPr>
            <p:cNvPr id="178" name="Group 128"/>
            <p:cNvGrpSpPr>
              <a:grpSpLocks/>
            </p:cNvGrpSpPr>
            <p:nvPr/>
          </p:nvGrpSpPr>
          <p:grpSpPr bwMode="auto">
            <a:xfrm>
              <a:off x="1440" y="1200"/>
              <a:ext cx="336" cy="333"/>
              <a:chOff x="1289" y="581"/>
              <a:chExt cx="668" cy="667"/>
            </a:xfrm>
          </p:grpSpPr>
          <p:sp>
            <p:nvSpPr>
              <p:cNvPr id="180" name="Oval 129"/>
              <p:cNvSpPr>
                <a:spLocks noChangeArrowheads="1"/>
              </p:cNvSpPr>
              <p:nvPr/>
            </p:nvSpPr>
            <p:spPr bwMode="gray">
              <a:xfrm>
                <a:off x="1289" y="581"/>
                <a:ext cx="668" cy="667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ko-KR" altLang="en-US">
                  <a:solidFill>
                    <a:prstClr val="black"/>
                  </a:solidFill>
                  <a:latin typeface="굴림" pitchFamily="50" charset="-127"/>
                  <a:ea typeface="굴림" pitchFamily="50" charset="-127"/>
                </a:endParaRPr>
              </a:p>
            </p:txBody>
          </p:sp>
          <p:sp>
            <p:nvSpPr>
              <p:cNvPr id="181" name="Oval 130"/>
              <p:cNvSpPr>
                <a:spLocks noChangeArrowheads="1"/>
              </p:cNvSpPr>
              <p:nvPr/>
            </p:nvSpPr>
            <p:spPr bwMode="gray">
              <a:xfrm>
                <a:off x="1296" y="587"/>
                <a:ext cx="646" cy="647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ko-KR" altLang="en-US">
                  <a:solidFill>
                    <a:prstClr val="black"/>
                  </a:solidFill>
                  <a:latin typeface="굴림" pitchFamily="50" charset="-127"/>
                  <a:ea typeface="굴림" pitchFamily="50" charset="-127"/>
                </a:endParaRPr>
              </a:p>
            </p:txBody>
          </p:sp>
          <p:sp>
            <p:nvSpPr>
              <p:cNvPr id="182" name="Oval 131"/>
              <p:cNvSpPr>
                <a:spLocks noChangeArrowheads="1"/>
              </p:cNvSpPr>
              <p:nvPr/>
            </p:nvSpPr>
            <p:spPr bwMode="gray">
              <a:xfrm>
                <a:off x="1304" y="591"/>
                <a:ext cx="631" cy="63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ko-KR" altLang="en-US">
                  <a:solidFill>
                    <a:prstClr val="black"/>
                  </a:solidFill>
                  <a:latin typeface="굴림" pitchFamily="50" charset="-127"/>
                  <a:ea typeface="굴림" pitchFamily="50" charset="-127"/>
                </a:endParaRPr>
              </a:p>
            </p:txBody>
          </p:sp>
          <p:sp>
            <p:nvSpPr>
              <p:cNvPr id="183" name="Oval 132"/>
              <p:cNvSpPr>
                <a:spLocks noChangeArrowheads="1"/>
              </p:cNvSpPr>
              <p:nvPr/>
            </p:nvSpPr>
            <p:spPr bwMode="gray">
              <a:xfrm>
                <a:off x="1311" y="597"/>
                <a:ext cx="600" cy="58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ko-KR" altLang="en-US">
                  <a:solidFill>
                    <a:prstClr val="black"/>
                  </a:solidFill>
                  <a:latin typeface="굴림" pitchFamily="50" charset="-127"/>
                  <a:ea typeface="굴림" pitchFamily="50" charset="-127"/>
                </a:endParaRPr>
              </a:p>
            </p:txBody>
          </p:sp>
          <p:sp>
            <p:nvSpPr>
              <p:cNvPr id="184" name="Oval 133"/>
              <p:cNvSpPr>
                <a:spLocks noChangeArrowheads="1"/>
              </p:cNvSpPr>
              <p:nvPr/>
            </p:nvSpPr>
            <p:spPr bwMode="gray">
              <a:xfrm>
                <a:off x="1346" y="613"/>
                <a:ext cx="533" cy="47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ko-KR" altLang="ko-KR">
                  <a:solidFill>
                    <a:prstClr val="black"/>
                  </a:solidFill>
                  <a:latin typeface="굴림" pitchFamily="50" charset="-127"/>
                  <a:ea typeface="굴림" pitchFamily="50" charset="-127"/>
                </a:endParaRPr>
              </a:p>
            </p:txBody>
          </p:sp>
        </p:grpSp>
        <p:sp>
          <p:nvSpPr>
            <p:cNvPr id="179" name="Text Box 134"/>
            <p:cNvSpPr txBox="1">
              <a:spLocks noChangeArrowheads="1"/>
            </p:cNvSpPr>
            <p:nvPr/>
          </p:nvSpPr>
          <p:spPr bwMode="gray">
            <a:xfrm>
              <a:off x="1488" y="1208"/>
              <a:ext cx="24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ko-KR" sz="2400">
                  <a:solidFill>
                    <a:srgbClr val="000000"/>
                  </a:solidFill>
                  <a:latin typeface="굴림" pitchFamily="50" charset="-127"/>
                  <a:ea typeface="굴림" panose="020B0600000101010101" pitchFamily="50" charset="-127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79831033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직사각형 1"/>
          <p:cNvSpPr>
            <a:spLocks noChangeArrowheads="1"/>
          </p:cNvSpPr>
          <p:nvPr/>
        </p:nvSpPr>
        <p:spPr bwMode="auto">
          <a:xfrm>
            <a:off x="733425" y="2074863"/>
            <a:ext cx="801528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defTabSz="1474788">
              <a:lnSpc>
                <a:spcPct val="150000"/>
              </a:lnSpc>
            </a:pPr>
            <a:r>
              <a:rPr kumimoji="0" lang="ko-KR" altLang="en-US" sz="3200" b="1" dirty="0">
                <a:solidFill>
                  <a:srgbClr val="FF9015"/>
                </a:solidFill>
                <a:latin typeface="HY울릉도M" pitchFamily="18" charset="-127"/>
                <a:ea typeface="HY울릉도M" pitchFamily="18" charset="-127"/>
                <a:cs typeface="HY울릉도L"/>
              </a:rPr>
              <a:t> </a:t>
            </a:r>
            <a:r>
              <a:rPr kumimoji="0" lang="ko-KR" altLang="en-US" sz="3200" b="1" dirty="0" smtClean="0">
                <a:solidFill>
                  <a:srgbClr val="FF9015"/>
                </a:solidFill>
                <a:latin typeface="HY울릉도M" pitchFamily="18" charset="-127"/>
                <a:ea typeface="HY울릉도M" pitchFamily="18" charset="-127"/>
                <a:cs typeface="HY울릉도L"/>
              </a:rPr>
              <a:t>주요 학사일정 안내</a:t>
            </a:r>
            <a:endParaRPr kumimoji="0" lang="ko-KR" altLang="en-US" sz="3200" b="1" dirty="0">
              <a:solidFill>
                <a:srgbClr val="FF9015"/>
              </a:solidFill>
              <a:latin typeface="HY울릉도M" pitchFamily="18" charset="-127"/>
              <a:ea typeface="HY울릉도M" pitchFamily="18" charset="-127"/>
              <a:cs typeface="HY울릉도L"/>
            </a:endParaRPr>
          </a:p>
        </p:txBody>
      </p:sp>
    </p:spTree>
    <p:extLst>
      <p:ext uri="{BB962C8B-B14F-4D97-AF65-F5344CB8AC3E}">
        <p14:creationId xmlns:p14="http://schemas.microsoft.com/office/powerpoint/2010/main" val="470419543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85762" y="92914"/>
            <a:ext cx="6615130" cy="500058"/>
          </a:xfrm>
        </p:spPr>
        <p:txBody>
          <a:bodyPr>
            <a:normAutofit/>
          </a:bodyPr>
          <a:lstStyle/>
          <a:p>
            <a:r>
              <a:rPr lang="en-US" altLang="ko-KR" sz="2300" dirty="0" smtClean="0"/>
              <a:t>2020-2</a:t>
            </a:r>
            <a:r>
              <a:rPr lang="ko-KR" altLang="en-US" sz="2300" dirty="0" smtClean="0"/>
              <a:t>학기</a:t>
            </a:r>
            <a:r>
              <a:rPr lang="en-US" altLang="ko-KR" sz="2300" dirty="0" smtClean="0"/>
              <a:t> </a:t>
            </a:r>
            <a:r>
              <a:rPr lang="ko-KR" altLang="en-US" sz="2300" dirty="0" smtClean="0"/>
              <a:t>주요 학사일정</a:t>
            </a:r>
            <a:endParaRPr lang="ko-KR" altLang="en-US" sz="2300" dirty="0"/>
          </a:p>
        </p:txBody>
      </p:sp>
      <p:sp>
        <p:nvSpPr>
          <p:cNvPr id="6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267565" y="6448251"/>
            <a:ext cx="928687" cy="365125"/>
          </a:xfrm>
        </p:spPr>
        <p:txBody>
          <a:bodyPr/>
          <a:lstStyle/>
          <a:p>
            <a:pPr>
              <a:defRPr/>
            </a:pPr>
            <a:fld id="{AD7B23AA-92F7-42E1-84B9-78F7E17E360B}" type="slidenum">
              <a:rPr lang="ko-KR" altLang="en-US" smtClean="0"/>
              <a:pPr>
                <a:defRPr/>
              </a:pPr>
              <a:t>4</a:t>
            </a:fld>
            <a:endParaRPr lang="ko-KR" altLang="en-US" dirty="0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467544" y="5157192"/>
            <a:ext cx="72866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 dirty="0">
                <a:latin typeface="+mn-ea"/>
                <a:ea typeface="+mn-ea"/>
              </a:rPr>
              <a:t>* </a:t>
            </a:r>
            <a:r>
              <a:rPr lang="ko-KR" altLang="en-US" sz="1600" dirty="0">
                <a:latin typeface="+mn-ea"/>
                <a:ea typeface="+mn-ea"/>
              </a:rPr>
              <a:t>학사일정은 사정에 따라 변경될 수 있습니다</a:t>
            </a:r>
            <a:r>
              <a:rPr lang="en-US" altLang="ko-KR" sz="1600" dirty="0">
                <a:latin typeface="+mn-ea"/>
                <a:ea typeface="+mn-ea"/>
              </a:rPr>
              <a:t>.</a:t>
            </a:r>
            <a:endParaRPr lang="ko-KR" altLang="en-US" sz="1600" dirty="0">
              <a:latin typeface="+mn-ea"/>
              <a:ea typeface="+mn-ea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6892618"/>
              </p:ext>
            </p:extLst>
          </p:nvPr>
        </p:nvGraphicFramePr>
        <p:xfrm>
          <a:off x="467544" y="1484784"/>
          <a:ext cx="8019595" cy="34861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42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271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25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latin typeface="+mn-lt"/>
                          <a:ea typeface="HY그래픽" pitchFamily="18" charset="-127"/>
                        </a:rPr>
                        <a:t>월일</a:t>
                      </a:r>
                      <a:endParaRPr lang="ko-KR" altLang="en-US" sz="1600" b="1" dirty="0">
                        <a:latin typeface="+mn-lt"/>
                        <a:ea typeface="HY그래픽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latin typeface="+mn-lt"/>
                          <a:ea typeface="HY그래픽" pitchFamily="18" charset="-127"/>
                        </a:rPr>
                        <a:t>내용</a:t>
                      </a:r>
                      <a:endParaRPr lang="ko-KR" altLang="en-US" sz="1600" b="1" dirty="0">
                        <a:latin typeface="+mn-lt"/>
                        <a:ea typeface="HY그래픽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latin typeface="+mn-lt"/>
                          <a:ea typeface="HY그래픽" pitchFamily="18" charset="-127"/>
                        </a:rPr>
                        <a:t>비고</a:t>
                      </a:r>
                      <a:endParaRPr lang="ko-KR" altLang="en-US" sz="1600" b="1" dirty="0">
                        <a:latin typeface="+mn-lt"/>
                        <a:ea typeface="HY그래픽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3559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맑은 고딕" pitchFamily="50" charset="-127"/>
                          <a:cs typeface="+mn-cs"/>
                        </a:rPr>
                        <a:t>9. 2(</a:t>
                      </a:r>
                      <a:r>
                        <a:rPr lang="ko-KR" altLang="en-US" sz="1600" kern="1200" dirty="0" smtClean="0">
                          <a:solidFill>
                            <a:schemeClr val="dk1"/>
                          </a:solidFill>
                          <a:latin typeface="+mn-lt"/>
                          <a:ea typeface="맑은 고딕" pitchFamily="50" charset="-127"/>
                          <a:cs typeface="+mn-cs"/>
                        </a:rPr>
                        <a:t>수</a:t>
                      </a:r>
                      <a:r>
                        <a:rPr lang="en-US" altLang="ko-K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맑은 고딕" pitchFamily="50" charset="-127"/>
                          <a:cs typeface="+mn-cs"/>
                        </a:rPr>
                        <a:t>)</a:t>
                      </a:r>
                      <a:endParaRPr lang="ko-KR" altLang="en-US" sz="1600" kern="1200" dirty="0" smtClean="0">
                        <a:solidFill>
                          <a:schemeClr val="dk1"/>
                        </a:solidFill>
                        <a:latin typeface="+mn-lt"/>
                        <a:ea typeface="맑은 고딕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맑은 고딕" pitchFamily="50" charset="-127"/>
                          <a:cs typeface="+mn-cs"/>
                        </a:rPr>
                        <a:t>개강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ko-KR" altLang="en-US" dirty="0">
                        <a:latin typeface="+mn-lt"/>
                        <a:ea typeface="맑은 고딕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+mn-lt"/>
                          <a:ea typeface="맑은 고딕" pitchFamily="50" charset="-127"/>
                        </a:rPr>
                        <a:t>12. 10(</a:t>
                      </a:r>
                      <a:r>
                        <a:rPr lang="ko-KR" altLang="en-US" sz="1600" dirty="0" smtClean="0">
                          <a:latin typeface="+mn-lt"/>
                          <a:ea typeface="맑은 고딕" pitchFamily="50" charset="-127"/>
                        </a:rPr>
                        <a:t>목</a:t>
                      </a:r>
                      <a:r>
                        <a:rPr lang="en-US" altLang="ko-KR" sz="1600" dirty="0" smtClean="0">
                          <a:latin typeface="+mn-lt"/>
                          <a:ea typeface="맑은 고딕" pitchFamily="50" charset="-127"/>
                        </a:rPr>
                        <a:t>)</a:t>
                      </a:r>
                      <a:endParaRPr lang="ko-KR" altLang="en-US" sz="1600" dirty="0">
                        <a:latin typeface="+mn-lt"/>
                        <a:ea typeface="맑은 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latinLnBrk="1"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600" b="1" dirty="0" smtClean="0">
                          <a:latin typeface="+mn-lt"/>
                          <a:ea typeface="맑은 고딕" pitchFamily="50" charset="-127"/>
                        </a:rPr>
                        <a:t>종강</a:t>
                      </a:r>
                      <a:endParaRPr lang="ko-KR" altLang="en-US" sz="1600" b="1" dirty="0">
                        <a:latin typeface="+mn-lt"/>
                        <a:ea typeface="맑은 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600" dirty="0" smtClean="0">
                        <a:latin typeface="+mn-lt"/>
                        <a:ea typeface="맑은 고딕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359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+mn-lt"/>
                          <a:ea typeface="맑은 고딕" pitchFamily="50" charset="-127"/>
                        </a:rPr>
                        <a:t>12.10(</a:t>
                      </a:r>
                      <a:r>
                        <a:rPr lang="ko-KR" altLang="en-US" sz="1600" dirty="0" smtClean="0">
                          <a:latin typeface="+mn-lt"/>
                          <a:ea typeface="맑은 고딕" pitchFamily="50" charset="-127"/>
                        </a:rPr>
                        <a:t>목</a:t>
                      </a:r>
                      <a:r>
                        <a:rPr lang="en-US" altLang="ko-KR" sz="1600" dirty="0" smtClean="0">
                          <a:latin typeface="+mn-lt"/>
                          <a:ea typeface="맑은 고딕" pitchFamily="50" charset="-127"/>
                        </a:rPr>
                        <a:t>)</a:t>
                      </a:r>
                      <a:r>
                        <a:rPr lang="en-US" altLang="ko-KR" sz="1600" dirty="0" smtClean="0">
                          <a:latin typeface="+mn-lt"/>
                          <a:ea typeface="+mn-ea"/>
                        </a:rPr>
                        <a:t> ~ 22(</a:t>
                      </a:r>
                      <a:r>
                        <a:rPr lang="ko-KR" altLang="en-US" sz="1600" dirty="0" smtClean="0">
                          <a:latin typeface="+mn-lt"/>
                          <a:ea typeface="+mn-ea"/>
                        </a:rPr>
                        <a:t>화</a:t>
                      </a:r>
                      <a:r>
                        <a:rPr lang="en-US" altLang="ko-KR" sz="1600" dirty="0" smtClean="0">
                          <a:latin typeface="+mn-lt"/>
                          <a:ea typeface="+mn-ea"/>
                        </a:rPr>
                        <a:t>)</a:t>
                      </a:r>
                      <a:endParaRPr lang="ko-KR" altLang="en-US" sz="1600" dirty="0">
                        <a:latin typeface="+mn-lt"/>
                        <a:ea typeface="맑은 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ko-KR" altLang="en-US" sz="1600" dirty="0" smtClean="0">
                          <a:latin typeface="+mn-lt"/>
                          <a:ea typeface="+mn-ea"/>
                        </a:rPr>
                        <a:t>강의평가 시행</a:t>
                      </a:r>
                      <a:r>
                        <a:rPr lang="en-US" altLang="ko-KR" sz="1600" dirty="0" smtClean="0">
                          <a:latin typeface="+mn-lt"/>
                          <a:ea typeface="+mn-ea"/>
                        </a:rPr>
                        <a:t>(</a:t>
                      </a:r>
                      <a:r>
                        <a:rPr lang="ko-KR" altLang="en-US" sz="1600" dirty="0" smtClean="0">
                          <a:latin typeface="+mn-lt"/>
                          <a:ea typeface="+mn-ea"/>
                        </a:rPr>
                        <a:t>예정</a:t>
                      </a:r>
                      <a:r>
                        <a:rPr lang="en-US" altLang="ko-KR" sz="1600" dirty="0" smtClean="0">
                          <a:latin typeface="+mn-lt"/>
                          <a:ea typeface="+mn-ea"/>
                        </a:rPr>
                        <a:t>)</a:t>
                      </a:r>
                      <a:endParaRPr lang="ko-KR" altLang="en-US" sz="1600" dirty="0" smtClean="0">
                        <a:latin typeface="+mn-lt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 smtClean="0">
                          <a:latin typeface="+mn-lt"/>
                          <a:ea typeface="맑은 고딕" pitchFamily="50" charset="-127"/>
                        </a:rPr>
                        <a:t>유드림스</a:t>
                      </a:r>
                      <a:endParaRPr lang="ko-KR" altLang="en-US" sz="1600" dirty="0">
                        <a:latin typeface="+mn-lt"/>
                        <a:ea typeface="맑은 고딕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359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+mn-lt"/>
                          <a:ea typeface="맑은 고딕" pitchFamily="50" charset="-127"/>
                        </a:rPr>
                        <a:t>12.23(</a:t>
                      </a:r>
                      <a:r>
                        <a:rPr lang="ko-KR" altLang="en-US" sz="1600" dirty="0" smtClean="0">
                          <a:latin typeface="+mn-lt"/>
                          <a:ea typeface="맑은 고딕" pitchFamily="50" charset="-127"/>
                        </a:rPr>
                        <a:t>수</a:t>
                      </a:r>
                      <a:r>
                        <a:rPr lang="en-US" altLang="ko-KR" sz="1600" dirty="0" smtClean="0">
                          <a:latin typeface="+mn-lt"/>
                          <a:ea typeface="맑은 고딕" pitchFamily="50" charset="-127"/>
                        </a:rPr>
                        <a:t>) ~ 28(</a:t>
                      </a:r>
                      <a:r>
                        <a:rPr lang="ko-KR" altLang="en-US" sz="1600" dirty="0" smtClean="0">
                          <a:latin typeface="+mn-lt"/>
                          <a:ea typeface="맑은 고딕" pitchFamily="50" charset="-127"/>
                        </a:rPr>
                        <a:t>월</a:t>
                      </a:r>
                      <a:r>
                        <a:rPr lang="en-US" altLang="ko-KR" sz="1600" dirty="0" smtClean="0">
                          <a:latin typeface="+mn-lt"/>
                          <a:ea typeface="맑은 고딕" pitchFamily="50" charset="-127"/>
                        </a:rPr>
                        <a:t>)</a:t>
                      </a:r>
                      <a:endParaRPr lang="ko-KR" altLang="en-US" sz="1600" dirty="0">
                        <a:latin typeface="+mn-lt"/>
                        <a:ea typeface="맑은 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latinLnBrk="1"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600" dirty="0" err="1" smtClean="0">
                          <a:latin typeface="+mn-lt"/>
                          <a:ea typeface="+mn-ea"/>
                        </a:rPr>
                        <a:t>성적공시</a:t>
                      </a:r>
                      <a:r>
                        <a:rPr lang="ko-KR" altLang="en-US" sz="1600" dirty="0" smtClean="0">
                          <a:latin typeface="+mn-lt"/>
                          <a:ea typeface="+mn-ea"/>
                        </a:rPr>
                        <a:t> 및 정정</a:t>
                      </a:r>
                      <a:r>
                        <a:rPr lang="en-US" altLang="ko-KR" sz="1600" dirty="0" smtClean="0">
                          <a:latin typeface="+mn-lt"/>
                          <a:ea typeface="+mn-ea"/>
                        </a:rPr>
                        <a:t>(</a:t>
                      </a:r>
                      <a:r>
                        <a:rPr lang="ko-KR" altLang="en-US" sz="1600" dirty="0" smtClean="0">
                          <a:latin typeface="+mn-lt"/>
                          <a:ea typeface="+mn-ea"/>
                        </a:rPr>
                        <a:t>예정</a:t>
                      </a:r>
                      <a:r>
                        <a:rPr lang="en-US" altLang="ko-KR" sz="1600" dirty="0" smtClean="0">
                          <a:latin typeface="+mn-lt"/>
                          <a:ea typeface="+mn-ea"/>
                        </a:rPr>
                        <a:t>)</a:t>
                      </a:r>
                      <a:endParaRPr lang="ko-KR" altLang="en-US" sz="1600" dirty="0">
                        <a:latin typeface="+mn-lt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 smtClean="0">
                          <a:latin typeface="+mn-lt"/>
                          <a:ea typeface="맑은 고딕" pitchFamily="50" charset="-127"/>
                        </a:rPr>
                        <a:t>유드림스</a:t>
                      </a:r>
                      <a:endParaRPr lang="ko-KR" altLang="en-US" sz="1600" dirty="0">
                        <a:latin typeface="+mn-lt"/>
                        <a:ea typeface="맑은 고딕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87772843"/>
                  </a:ext>
                </a:extLst>
              </a:tr>
              <a:tr h="42359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+mn-lt"/>
                          <a:ea typeface="맑은 고딕" pitchFamily="50" charset="-127"/>
                        </a:rPr>
                        <a:t>2021.1.18(</a:t>
                      </a:r>
                      <a:r>
                        <a:rPr lang="ko-KR" altLang="en-US" sz="1600" dirty="0" smtClean="0">
                          <a:latin typeface="+mn-lt"/>
                          <a:ea typeface="맑은 고딕" pitchFamily="50" charset="-127"/>
                        </a:rPr>
                        <a:t>월</a:t>
                      </a:r>
                      <a:r>
                        <a:rPr lang="en-US" altLang="ko-KR" sz="1600" dirty="0" smtClean="0">
                          <a:latin typeface="+mn-lt"/>
                          <a:ea typeface="맑은 고딕" pitchFamily="50" charset="-127"/>
                        </a:rPr>
                        <a:t>) ~ 22(</a:t>
                      </a:r>
                      <a:r>
                        <a:rPr lang="ko-KR" altLang="en-US" sz="1600" dirty="0" smtClean="0">
                          <a:latin typeface="+mn-lt"/>
                          <a:ea typeface="맑은 고딕" pitchFamily="50" charset="-127"/>
                        </a:rPr>
                        <a:t>금</a:t>
                      </a:r>
                      <a:r>
                        <a:rPr lang="en-US" altLang="ko-KR" sz="1600" dirty="0" smtClean="0">
                          <a:latin typeface="+mn-lt"/>
                          <a:ea typeface="맑은 고딕" pitchFamily="50" charset="-127"/>
                        </a:rPr>
                        <a:t>)</a:t>
                      </a:r>
                      <a:endParaRPr lang="ko-KR" altLang="en-US" sz="1600" dirty="0">
                        <a:latin typeface="+mn-lt"/>
                        <a:ea typeface="맑은 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latinLnBrk="1"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600" dirty="0" smtClean="0">
                          <a:latin typeface="+mn-lt"/>
                          <a:ea typeface="+mn-ea"/>
                        </a:rPr>
                        <a:t>휴학 및 복학 신청</a:t>
                      </a:r>
                      <a:endParaRPr lang="ko-KR" altLang="en-US" sz="1600" dirty="0">
                        <a:latin typeface="+mn-lt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 smtClean="0">
                          <a:latin typeface="+mn-lt"/>
                          <a:ea typeface="맑은 고딕" pitchFamily="50" charset="-127"/>
                        </a:rPr>
                        <a:t>유드림스</a:t>
                      </a:r>
                      <a:endParaRPr lang="ko-KR" altLang="en-US" sz="1600" dirty="0">
                        <a:latin typeface="+mn-lt"/>
                        <a:ea typeface="맑은 고딕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63316296"/>
                  </a:ext>
                </a:extLst>
              </a:tr>
              <a:tr h="42359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+mn-lt"/>
                          <a:ea typeface="맑은 고딕" pitchFamily="50" charset="-127"/>
                        </a:rPr>
                        <a:t>2021.2.19(</a:t>
                      </a:r>
                      <a:r>
                        <a:rPr lang="ko-KR" altLang="en-US" sz="1600" dirty="0" smtClean="0">
                          <a:latin typeface="+mn-lt"/>
                          <a:ea typeface="맑은 고딕" pitchFamily="50" charset="-127"/>
                        </a:rPr>
                        <a:t>금</a:t>
                      </a:r>
                      <a:r>
                        <a:rPr lang="en-US" altLang="ko-KR" sz="1600" dirty="0" smtClean="0">
                          <a:latin typeface="+mn-lt"/>
                          <a:ea typeface="맑은 고딕" pitchFamily="50" charset="-127"/>
                        </a:rPr>
                        <a:t>) ~ 25(</a:t>
                      </a:r>
                      <a:r>
                        <a:rPr lang="ko-KR" altLang="en-US" sz="1600" dirty="0" smtClean="0">
                          <a:latin typeface="+mn-lt"/>
                          <a:ea typeface="맑은 고딕" pitchFamily="50" charset="-127"/>
                        </a:rPr>
                        <a:t>목</a:t>
                      </a:r>
                      <a:r>
                        <a:rPr lang="en-US" altLang="ko-KR" sz="1600" dirty="0" smtClean="0">
                          <a:latin typeface="+mn-lt"/>
                          <a:ea typeface="맑은 고딕" pitchFamily="50" charset="-127"/>
                        </a:rPr>
                        <a:t>)</a:t>
                      </a:r>
                      <a:endParaRPr lang="ko-KR" altLang="en-US" sz="1600" dirty="0">
                        <a:latin typeface="+mn-lt"/>
                        <a:ea typeface="맑은 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latinLnBrk="1"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600" dirty="0" smtClean="0">
                          <a:latin typeface="+mn-lt"/>
                          <a:ea typeface="+mn-ea"/>
                        </a:rPr>
                        <a:t>재학생 등록</a:t>
                      </a:r>
                      <a:endParaRPr lang="ko-KR" altLang="en-US" sz="1600" dirty="0">
                        <a:latin typeface="+mn-lt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+mn-lt"/>
                        <a:ea typeface="맑은 고딕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02218580"/>
                  </a:ext>
                </a:extLst>
              </a:tr>
              <a:tr h="42359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+mn-lt"/>
                          <a:ea typeface="맑은 고딕" pitchFamily="50" charset="-127"/>
                        </a:rPr>
                        <a:t>2021.2.21(</a:t>
                      </a:r>
                      <a:r>
                        <a:rPr lang="ko-KR" altLang="en-US" sz="1600" dirty="0" smtClean="0">
                          <a:latin typeface="+mn-lt"/>
                          <a:ea typeface="맑은 고딕" pitchFamily="50" charset="-127"/>
                        </a:rPr>
                        <a:t>금</a:t>
                      </a:r>
                      <a:r>
                        <a:rPr lang="en-US" altLang="ko-KR" sz="1600" dirty="0" smtClean="0">
                          <a:latin typeface="+mn-lt"/>
                          <a:ea typeface="맑은 고딕" pitchFamily="50" charset="-127"/>
                        </a:rPr>
                        <a:t>) ~ 28(</a:t>
                      </a:r>
                      <a:r>
                        <a:rPr lang="ko-KR" altLang="en-US" sz="1600" dirty="0" smtClean="0">
                          <a:latin typeface="+mn-lt"/>
                          <a:ea typeface="맑은 고딕" pitchFamily="50" charset="-127"/>
                        </a:rPr>
                        <a:t>금</a:t>
                      </a:r>
                      <a:r>
                        <a:rPr lang="en-US" altLang="ko-KR" sz="1600" dirty="0" smtClean="0">
                          <a:latin typeface="+mn-lt"/>
                          <a:ea typeface="맑은 고딕" pitchFamily="50" charset="-127"/>
                        </a:rPr>
                        <a:t>) </a:t>
                      </a:r>
                      <a:endParaRPr lang="ko-KR" altLang="en-US" sz="1600" dirty="0">
                        <a:latin typeface="+mn-lt"/>
                        <a:ea typeface="맑은 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latinLnBrk="1"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600" dirty="0" smtClean="0">
                          <a:latin typeface="+mn-lt"/>
                          <a:ea typeface="+mn-ea"/>
                        </a:rPr>
                        <a:t>재학생 수강신청</a:t>
                      </a:r>
                      <a:endParaRPr lang="ko-KR" altLang="en-US" sz="1600" dirty="0">
                        <a:latin typeface="+mn-lt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 smtClean="0">
                          <a:latin typeface="+mn-lt"/>
                          <a:ea typeface="맑은 고딕" pitchFamily="50" charset="-127"/>
                        </a:rPr>
                        <a:t>유드림스</a:t>
                      </a:r>
                      <a:endParaRPr lang="ko-KR" altLang="en-US" sz="1600" dirty="0">
                        <a:latin typeface="+mn-lt"/>
                        <a:ea typeface="맑은 고딕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21384999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직사각형 1"/>
          <p:cNvSpPr>
            <a:spLocks noChangeArrowheads="1"/>
          </p:cNvSpPr>
          <p:nvPr/>
        </p:nvSpPr>
        <p:spPr bwMode="auto">
          <a:xfrm>
            <a:off x="733425" y="2074863"/>
            <a:ext cx="801528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defTabSz="1474788">
              <a:lnSpc>
                <a:spcPct val="150000"/>
              </a:lnSpc>
            </a:pPr>
            <a:r>
              <a:rPr kumimoji="0" lang="ko-KR" altLang="en-US" sz="3200" b="1" dirty="0">
                <a:solidFill>
                  <a:srgbClr val="FF9015"/>
                </a:solidFill>
                <a:latin typeface="HY울릉도M" pitchFamily="18" charset="-127"/>
                <a:ea typeface="HY울릉도M" pitchFamily="18" charset="-127"/>
                <a:cs typeface="HY울릉도L"/>
              </a:rPr>
              <a:t> </a:t>
            </a:r>
            <a:r>
              <a:rPr kumimoji="0" lang="ko-KR" altLang="en-US" sz="3200" b="1" dirty="0" smtClean="0">
                <a:solidFill>
                  <a:srgbClr val="FF9015"/>
                </a:solidFill>
                <a:latin typeface="HY울릉도M" pitchFamily="18" charset="-127"/>
                <a:ea typeface="HY울릉도M" pitchFamily="18" charset="-127"/>
                <a:cs typeface="HY울릉도L"/>
              </a:rPr>
              <a:t>교육과정 안내</a:t>
            </a:r>
            <a:endParaRPr kumimoji="0" lang="ko-KR" altLang="en-US" sz="3200" b="1" dirty="0">
              <a:solidFill>
                <a:srgbClr val="FF9015"/>
              </a:solidFill>
              <a:latin typeface="HY울릉도M" pitchFamily="18" charset="-127"/>
              <a:ea typeface="HY울릉도M" pitchFamily="18" charset="-127"/>
              <a:cs typeface="HY울릉도L"/>
            </a:endParaRPr>
          </a:p>
        </p:txBody>
      </p:sp>
    </p:spTree>
    <p:extLst>
      <p:ext uri="{BB962C8B-B14F-4D97-AF65-F5344CB8AC3E}">
        <p14:creationId xmlns:p14="http://schemas.microsoft.com/office/powerpoint/2010/main" val="749146141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85762" y="92914"/>
            <a:ext cx="6615130" cy="500058"/>
          </a:xfrm>
        </p:spPr>
        <p:txBody>
          <a:bodyPr>
            <a:normAutofit/>
          </a:bodyPr>
          <a:lstStyle/>
          <a:p>
            <a:r>
              <a:rPr lang="ko-KR" altLang="en-US" sz="2300" dirty="0" smtClean="0"/>
              <a:t>교과이수 체계 </a:t>
            </a:r>
            <a:endParaRPr lang="ko-KR" altLang="en-US" sz="2300" dirty="0"/>
          </a:p>
        </p:txBody>
      </p:sp>
      <p:sp>
        <p:nvSpPr>
          <p:cNvPr id="15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267565" y="6453336"/>
            <a:ext cx="928687" cy="365125"/>
          </a:xfrm>
        </p:spPr>
        <p:txBody>
          <a:bodyPr/>
          <a:lstStyle/>
          <a:p>
            <a:pPr>
              <a:defRPr/>
            </a:pPr>
            <a:fld id="{6F48AD4C-B7D6-4F4B-B58F-338D59E7F1DE}" type="slidenum">
              <a:rPr lang="ko-KR" altLang="en-US"/>
              <a:pPr>
                <a:defRPr/>
              </a:pPr>
              <a:t>6</a:t>
            </a:fld>
            <a:endParaRPr lang="ko-KR" altLang="en-US" dirty="0"/>
          </a:p>
        </p:txBody>
      </p: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6736969"/>
              </p:ext>
            </p:extLst>
          </p:nvPr>
        </p:nvGraphicFramePr>
        <p:xfrm>
          <a:off x="240480" y="1844824"/>
          <a:ext cx="8640960" cy="34429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0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60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0511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구 분</a:t>
                      </a:r>
                      <a:endParaRPr lang="ko-KR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내 용</a:t>
                      </a:r>
                      <a:endParaRPr lang="ko-KR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739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/>
                        <a:t>전공</a:t>
                      </a:r>
                      <a:endParaRPr lang="ko-KR" altLang="en-US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7800" marR="0" lvl="0" indent="-17780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3"/>
                        </a:buBlip>
                        <a:tabLst/>
                        <a:defRPr/>
                      </a:pPr>
                      <a:r>
                        <a:rPr kumimoji="1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 소속 전공 교과과정표에 </a:t>
                      </a:r>
                      <a:r>
                        <a:rPr kumimoji="1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‘</a:t>
                      </a:r>
                      <a:r>
                        <a:rPr kumimoji="1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전공과목</a:t>
                      </a:r>
                      <a:r>
                        <a:rPr kumimoji="1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’</a:t>
                      </a:r>
                      <a:r>
                        <a:rPr kumimoji="1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으로 표시된 과목으로 </a:t>
                      </a:r>
                      <a:r>
                        <a:rPr kumimoji="1" lang="ko-KR" altLang="en-US" sz="16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학기별</a:t>
                      </a:r>
                      <a:r>
                        <a:rPr kumimoji="1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 개설됨</a:t>
                      </a:r>
                      <a:endParaRPr kumimoji="1" lang="en-US" altLang="ko-KR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404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/>
                        <a:t>자유</a:t>
                      </a:r>
                      <a:endParaRPr lang="en-US" altLang="ko-KR" sz="1800" b="1" dirty="0" smtClean="0"/>
                    </a:p>
                    <a:p>
                      <a:pPr algn="ctr" latinLnBrk="1"/>
                      <a:r>
                        <a:rPr lang="ko-KR" altLang="en-US" sz="1800" b="1" dirty="0" smtClean="0"/>
                        <a:t>선택</a:t>
                      </a:r>
                      <a:endParaRPr lang="ko-KR" altLang="en-US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7800" marR="0" lvl="0" indent="-17780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3"/>
                        </a:buBlip>
                        <a:tabLst/>
                        <a:defRPr/>
                      </a:pPr>
                      <a:r>
                        <a:rPr kumimoji="1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 소속 전공 이외의 본 대학원 내 타 전공 개설 교과목 </a:t>
                      </a:r>
                      <a:endParaRPr kumimoji="1" lang="en-US" altLang="ko-KR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+mn-ea"/>
                        <a:cs typeface="+mn-cs"/>
                      </a:endParaRPr>
                    </a:p>
                    <a:p>
                      <a:pPr marL="177800" marR="0" lvl="0" indent="-17780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3"/>
                        </a:buBlip>
                        <a:tabLst/>
                        <a:defRPr/>
                      </a:pPr>
                      <a:r>
                        <a:rPr kumimoji="1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 본교 타 대학원</a:t>
                      </a:r>
                      <a:r>
                        <a:rPr kumimoji="1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kumimoji="1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개설 교과목으로 졸업학점에 포함됨</a:t>
                      </a:r>
                      <a:endParaRPr kumimoji="1" lang="en-US" altLang="ko-KR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+mn-ea"/>
                        <a:cs typeface="+mn-cs"/>
                      </a:endParaRPr>
                    </a:p>
                    <a:p>
                      <a:pPr marL="177800" marR="0" lvl="0" indent="-17780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3"/>
                        </a:buBlip>
                        <a:tabLst/>
                        <a:defRPr/>
                      </a:pPr>
                      <a:r>
                        <a:rPr kumimoji="1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kumimoji="1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한 학기 </a:t>
                      </a:r>
                      <a:r>
                        <a:rPr kumimoji="1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2</a:t>
                      </a:r>
                      <a:r>
                        <a:rPr kumimoji="1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학점</a:t>
                      </a:r>
                      <a:r>
                        <a:rPr kumimoji="1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kumimoji="1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재학 중 </a:t>
                      </a:r>
                      <a:r>
                        <a:rPr kumimoji="1" lang="en-US" altLang="ko-KR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6</a:t>
                      </a:r>
                      <a:r>
                        <a:rPr kumimoji="1" lang="ko-KR" alt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학점 이내 </a:t>
                      </a:r>
                      <a:r>
                        <a:rPr kumimoji="1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취득 가능</a:t>
                      </a:r>
                      <a:endParaRPr kumimoji="1" lang="en-US" altLang="ko-KR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40480" y="1268760"/>
            <a:ext cx="8568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</a:pPr>
            <a:r>
              <a:rPr lang="en-US" altLang="ko-KR" dirty="0" smtClean="0">
                <a:solidFill>
                  <a:srgbClr val="000000"/>
                </a:solidFill>
                <a:latin typeface="맑은 고딕"/>
                <a:ea typeface="맑은 고딕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맑은 고딕"/>
                <a:ea typeface="맑은 고딕"/>
              </a:rPr>
              <a:t>학점 체계 </a:t>
            </a:r>
            <a:r>
              <a:rPr lang="en-US" altLang="ko-KR" dirty="0" smtClean="0">
                <a:solidFill>
                  <a:srgbClr val="000000"/>
                </a:solidFill>
                <a:latin typeface="맑은 고딕"/>
                <a:ea typeface="맑은 고딕"/>
              </a:rPr>
              <a:t>:  </a:t>
            </a:r>
            <a:r>
              <a:rPr lang="ko-KR" altLang="en-US" b="1" dirty="0" smtClean="0">
                <a:solidFill>
                  <a:srgbClr val="000000"/>
                </a:solidFill>
                <a:latin typeface="맑은 고딕"/>
                <a:ea typeface="맑은 고딕"/>
              </a:rPr>
              <a:t>과목당 </a:t>
            </a:r>
            <a:r>
              <a:rPr lang="en-US" altLang="ko-KR" b="1" dirty="0" smtClean="0">
                <a:solidFill>
                  <a:srgbClr val="000000"/>
                </a:solidFill>
                <a:latin typeface="맑은 고딕"/>
                <a:ea typeface="맑은 고딕"/>
              </a:rPr>
              <a:t>2</a:t>
            </a:r>
            <a:r>
              <a:rPr lang="ko-KR" altLang="en-US" b="1" dirty="0" smtClean="0">
                <a:solidFill>
                  <a:srgbClr val="000000"/>
                </a:solidFill>
                <a:latin typeface="맑은 고딕"/>
                <a:ea typeface="맑은 고딕"/>
              </a:rPr>
              <a:t>학점 </a:t>
            </a:r>
            <a:endParaRPr lang="ko-KR" altLang="en-US" dirty="0" smtClean="0">
              <a:solidFill>
                <a:srgbClr val="000000"/>
              </a:solidFill>
              <a:latin typeface="맑은 고딕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416361608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85762" y="92914"/>
            <a:ext cx="6615130" cy="500058"/>
          </a:xfrm>
        </p:spPr>
        <p:txBody>
          <a:bodyPr>
            <a:normAutofit/>
          </a:bodyPr>
          <a:lstStyle/>
          <a:p>
            <a:r>
              <a:rPr lang="ko-KR" altLang="en-US" sz="2300" dirty="0" err="1" smtClean="0"/>
              <a:t>학기별</a:t>
            </a:r>
            <a:r>
              <a:rPr lang="ko-KR" altLang="en-US" sz="2300" dirty="0" smtClean="0"/>
              <a:t> 이수학점 체계</a:t>
            </a:r>
            <a:endParaRPr lang="ko-KR" altLang="en-US" sz="2300" dirty="0"/>
          </a:p>
        </p:txBody>
      </p:sp>
      <p:sp>
        <p:nvSpPr>
          <p:cNvPr id="15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267565" y="6448251"/>
            <a:ext cx="928687" cy="365125"/>
          </a:xfrm>
        </p:spPr>
        <p:txBody>
          <a:bodyPr/>
          <a:lstStyle/>
          <a:p>
            <a:pPr>
              <a:defRPr/>
            </a:pPr>
            <a:fld id="{6F48AD4C-B7D6-4F4B-B58F-338D59E7F1DE}" type="slidenum">
              <a:rPr lang="ko-KR" altLang="en-US"/>
              <a:pPr>
                <a:defRPr/>
              </a:pPr>
              <a:t>7</a:t>
            </a:fld>
            <a:endParaRPr lang="ko-KR" altLang="en-US" dirty="0"/>
          </a:p>
        </p:txBody>
      </p: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3340847"/>
              </p:ext>
            </p:extLst>
          </p:nvPr>
        </p:nvGraphicFramePr>
        <p:xfrm>
          <a:off x="385762" y="2018691"/>
          <a:ext cx="8362696" cy="18159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18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9208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6053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구 분</a:t>
                      </a:r>
                      <a:endParaRPr lang="ko-KR" alt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1</a:t>
                      </a:r>
                      <a:r>
                        <a:rPr lang="ko-KR" altLang="en-US" dirty="0" smtClean="0"/>
                        <a:t>학기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2</a:t>
                      </a:r>
                      <a:r>
                        <a:rPr lang="ko-KR" altLang="en-US" dirty="0" smtClean="0"/>
                        <a:t>학기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3</a:t>
                      </a:r>
                      <a:r>
                        <a:rPr lang="ko-KR" altLang="en-US" dirty="0" smtClean="0"/>
                        <a:t>학기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4</a:t>
                      </a:r>
                      <a:r>
                        <a:rPr lang="ko-KR" altLang="en-US" dirty="0" smtClean="0"/>
                        <a:t>학기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5</a:t>
                      </a:r>
                      <a:r>
                        <a:rPr lang="ko-KR" altLang="en-US" dirty="0" smtClean="0"/>
                        <a:t>학기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계</a:t>
                      </a:r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5325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석</a:t>
                      </a:r>
                      <a:endParaRPr lang="en-US" altLang="ko-KR" dirty="0" smtClean="0"/>
                    </a:p>
                    <a:p>
                      <a:pPr algn="ctr" latinLnBrk="1"/>
                      <a:r>
                        <a:rPr lang="ko-KR" altLang="en-US" dirty="0" smtClean="0"/>
                        <a:t>사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/>
                        <a:t>학위논문</a:t>
                      </a:r>
                      <a:endParaRPr lang="ko-KR" alt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6</a:t>
                      </a:r>
                      <a:r>
                        <a:rPr lang="ko-KR" altLang="en-US" dirty="0" smtClean="0"/>
                        <a:t>학점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/>
                        <a:t>6</a:t>
                      </a:r>
                      <a:r>
                        <a:rPr lang="ko-KR" altLang="en-US" dirty="0" smtClean="0"/>
                        <a:t>학점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/>
                        <a:t>6</a:t>
                      </a:r>
                      <a:r>
                        <a:rPr lang="ko-KR" altLang="en-US" dirty="0" smtClean="0"/>
                        <a:t>학점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/>
                        <a:t>6</a:t>
                      </a:r>
                      <a:r>
                        <a:rPr lang="ko-KR" altLang="en-US" dirty="0" smtClean="0"/>
                        <a:t>학점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b="1" dirty="0" smtClean="0"/>
                        <a:t>논문작성</a:t>
                      </a:r>
                      <a:endParaRPr lang="ko-KR" alt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 smtClean="0"/>
                        <a:t>24</a:t>
                      </a:r>
                      <a:endParaRPr lang="ko-KR" altLang="en-US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532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/>
                        <a:t>학위취득시험</a:t>
                      </a:r>
                      <a:endParaRPr lang="ko-KR" alt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6</a:t>
                      </a:r>
                      <a:r>
                        <a:rPr lang="ko-KR" altLang="en-US" dirty="0" smtClean="0"/>
                        <a:t>학점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/>
                        <a:t>6</a:t>
                      </a:r>
                      <a:r>
                        <a:rPr lang="ko-KR" altLang="en-US" dirty="0" smtClean="0"/>
                        <a:t>학점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/>
                        <a:t>6</a:t>
                      </a:r>
                      <a:r>
                        <a:rPr lang="ko-KR" altLang="en-US" dirty="0" smtClean="0"/>
                        <a:t>학점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/>
                        <a:t>6</a:t>
                      </a:r>
                      <a:r>
                        <a:rPr lang="ko-KR" altLang="en-US" dirty="0" smtClean="0"/>
                        <a:t>학점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 smtClean="0"/>
                        <a:t>6</a:t>
                      </a:r>
                      <a:r>
                        <a:rPr lang="ko-KR" altLang="en-US" b="1" dirty="0" smtClean="0"/>
                        <a:t>학점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 smtClean="0"/>
                        <a:t>30</a:t>
                      </a:r>
                      <a:endParaRPr lang="ko-KR" altLang="en-US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모서리가 둥근 직사각형 4"/>
          <p:cNvSpPr/>
          <p:nvPr/>
        </p:nvSpPr>
        <p:spPr>
          <a:xfrm>
            <a:off x="445100" y="4245732"/>
            <a:ext cx="8286808" cy="1487523"/>
          </a:xfrm>
          <a:prstGeom prst="roundRect">
            <a:avLst>
              <a:gd name="adj" fmla="val 2332"/>
            </a:avLst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altLang="ko-KR" sz="800" dirty="0" smtClean="0"/>
          </a:p>
          <a:p>
            <a:r>
              <a:rPr lang="en-US" altLang="ko-KR" sz="1200" dirty="0" smtClean="0"/>
              <a:t> </a:t>
            </a:r>
          </a:p>
          <a:p>
            <a:r>
              <a:rPr lang="en-US" altLang="ko-KR" sz="1200" dirty="0" smtClean="0"/>
              <a:t>   </a:t>
            </a:r>
            <a:endParaRPr lang="ko-KR" altLang="en-US" sz="1200" dirty="0"/>
          </a:p>
        </p:txBody>
      </p:sp>
      <p:sp>
        <p:nvSpPr>
          <p:cNvPr id="13" name="Text Box 13"/>
          <p:cNvSpPr txBox="1">
            <a:spLocks noChangeArrowheads="1"/>
          </p:cNvSpPr>
          <p:nvPr/>
        </p:nvSpPr>
        <p:spPr bwMode="auto">
          <a:xfrm>
            <a:off x="611560" y="4230485"/>
            <a:ext cx="8286808" cy="14773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177800" lvl="0" indent="-177800">
              <a:lnSpc>
                <a:spcPct val="150000"/>
              </a:lnSpc>
              <a:spcBef>
                <a:spcPts val="0"/>
              </a:spcBef>
              <a:buBlip>
                <a:blip r:embed="rId3"/>
              </a:buBlip>
              <a:defRPr/>
            </a:pPr>
            <a:r>
              <a:rPr lang="ko-KR" altLang="en-US" sz="1500" dirty="0" smtClean="0">
                <a:latin typeface="맑은 고딕" pitchFamily="50" charset="-127"/>
                <a:ea typeface="맑은 고딕" pitchFamily="50" charset="-127"/>
              </a:rPr>
              <a:t> 정규과목은 </a:t>
            </a:r>
            <a:r>
              <a:rPr lang="ko-KR" altLang="en-US" sz="1500" b="1" dirty="0" smtClean="0">
                <a:latin typeface="맑은 고딕" pitchFamily="50" charset="-127"/>
                <a:ea typeface="맑은 고딕" pitchFamily="50" charset="-127"/>
              </a:rPr>
              <a:t>한 학기 최대 </a:t>
            </a:r>
            <a:r>
              <a:rPr lang="en-US" altLang="ko-KR" sz="1500" b="1" dirty="0" smtClean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1500" b="1" dirty="0" smtClean="0">
                <a:latin typeface="맑은 고딕" pitchFamily="50" charset="-127"/>
                <a:ea typeface="맑은 고딕" pitchFamily="50" charset="-127"/>
              </a:rPr>
              <a:t>과목</a:t>
            </a:r>
            <a:r>
              <a:rPr lang="en-US" altLang="ko-KR" sz="15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500" b="1" dirty="0" smtClean="0">
                <a:latin typeface="맑은 고딕" pitchFamily="50" charset="-127"/>
                <a:ea typeface="맑은 고딕" pitchFamily="50" charset="-127"/>
              </a:rPr>
              <a:t>총 </a:t>
            </a:r>
            <a:r>
              <a:rPr lang="en-US" altLang="ko-KR" sz="1500" b="1" dirty="0" smtClean="0">
                <a:latin typeface="맑은 고딕" pitchFamily="50" charset="-127"/>
                <a:ea typeface="맑은 고딕" pitchFamily="50" charset="-127"/>
              </a:rPr>
              <a:t>6</a:t>
            </a:r>
            <a:r>
              <a:rPr lang="ko-KR" altLang="en-US" sz="1500" b="1" dirty="0" smtClean="0">
                <a:latin typeface="맑은 고딕" pitchFamily="50" charset="-127"/>
                <a:ea typeface="맑은 고딕" pitchFamily="50" charset="-127"/>
              </a:rPr>
              <a:t>학점</a:t>
            </a:r>
            <a:r>
              <a:rPr lang="en-US" altLang="ko-KR" sz="1500" dirty="0" smtClean="0"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sz="1500" dirty="0" smtClean="0">
                <a:latin typeface="맑은 고딕" pitchFamily="50" charset="-127"/>
                <a:ea typeface="맑은 고딕" pitchFamily="50" charset="-127"/>
              </a:rPr>
              <a:t>신청 가능</a:t>
            </a:r>
            <a:endParaRPr lang="en-US" altLang="ko-KR" sz="1500" dirty="0" smtClean="0">
              <a:latin typeface="맑은 고딕" pitchFamily="50" charset="-127"/>
              <a:ea typeface="맑은 고딕" pitchFamily="50" charset="-127"/>
            </a:endParaRPr>
          </a:p>
          <a:p>
            <a:pPr marL="177800" lvl="0" indent="-177800">
              <a:lnSpc>
                <a:spcPct val="150000"/>
              </a:lnSpc>
              <a:spcBef>
                <a:spcPts val="0"/>
              </a:spcBef>
              <a:defRPr/>
            </a:pPr>
            <a:r>
              <a:rPr lang="en-US" altLang="ko-KR" sz="1500" dirty="0" smtClean="0">
                <a:latin typeface="맑은 고딕" pitchFamily="50" charset="-127"/>
                <a:ea typeface="맑은 고딕" pitchFamily="50" charset="-127"/>
              </a:rPr>
              <a:t>    - </a:t>
            </a:r>
            <a:r>
              <a:rPr lang="ko-KR" altLang="en-US" sz="1500" b="1" dirty="0" smtClean="0">
                <a:latin typeface="맑은 고딕" pitchFamily="50" charset="-127"/>
                <a:ea typeface="맑은 고딕" pitchFamily="50" charset="-127"/>
              </a:rPr>
              <a:t>재수강</a:t>
            </a:r>
            <a:r>
              <a:rPr lang="ko-KR" altLang="en-US" sz="1500" dirty="0" smtClean="0">
                <a:latin typeface="맑은 고딕" pitchFamily="50" charset="-127"/>
                <a:ea typeface="맑은 고딕" pitchFamily="50" charset="-127"/>
              </a:rPr>
              <a:t>은</a:t>
            </a:r>
            <a:r>
              <a:rPr lang="en-US" altLang="ko-KR" sz="15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500" b="1" dirty="0" smtClean="0">
                <a:latin typeface="맑은 고딕" pitchFamily="50" charset="-127"/>
                <a:ea typeface="맑은 고딕" pitchFamily="50" charset="-127"/>
              </a:rPr>
              <a:t>F</a:t>
            </a:r>
            <a:r>
              <a:rPr lang="ko-KR" altLang="en-US" sz="1500" b="1" dirty="0" smtClean="0">
                <a:latin typeface="맑은 고딕" pitchFamily="50" charset="-127"/>
                <a:ea typeface="맑은 고딕" pitchFamily="50" charset="-127"/>
              </a:rPr>
              <a:t>학점을 받은 교과목에 대해서만 </a:t>
            </a:r>
            <a:r>
              <a:rPr lang="en-US" altLang="ko-KR" sz="1500" b="1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500" b="1" dirty="0" smtClean="0">
                <a:latin typeface="맑은 고딕" pitchFamily="50" charset="-127"/>
                <a:ea typeface="맑은 고딕" pitchFamily="50" charset="-127"/>
              </a:rPr>
              <a:t>회에 한하여 </a:t>
            </a:r>
            <a:r>
              <a:rPr lang="ko-KR" altLang="en-US" sz="1500" dirty="0" smtClean="0">
                <a:latin typeface="맑은 고딕" pitchFamily="50" charset="-127"/>
                <a:ea typeface="맑은 고딕" pitchFamily="50" charset="-127"/>
              </a:rPr>
              <a:t>가능</a:t>
            </a:r>
            <a:endParaRPr lang="en-US" altLang="ko-KR" sz="1500" dirty="0" smtClean="0">
              <a:latin typeface="맑은 고딕" pitchFamily="50" charset="-127"/>
              <a:ea typeface="맑은 고딕" pitchFamily="50" charset="-127"/>
            </a:endParaRPr>
          </a:p>
          <a:p>
            <a:pPr marL="177800" lvl="0" indent="-177800">
              <a:lnSpc>
                <a:spcPct val="150000"/>
              </a:lnSpc>
              <a:spcBef>
                <a:spcPts val="0"/>
              </a:spcBef>
              <a:defRPr/>
            </a:pPr>
            <a:r>
              <a:rPr lang="en-US" altLang="ko-KR" sz="1500" dirty="0" smtClean="0">
                <a:latin typeface="맑은 고딕" pitchFamily="50" charset="-127"/>
                <a:ea typeface="맑은 고딕" pitchFamily="50" charset="-127"/>
              </a:rPr>
              <a:t>      ( </a:t>
            </a:r>
            <a:r>
              <a:rPr lang="ko-KR" altLang="en-US" sz="1500" dirty="0" smtClean="0">
                <a:latin typeface="맑은 고딕" pitchFamily="50" charset="-127"/>
                <a:ea typeface="맑은 고딕" pitchFamily="50" charset="-127"/>
              </a:rPr>
              <a:t>단</a:t>
            </a:r>
            <a:r>
              <a:rPr lang="en-US" altLang="ko-KR" sz="15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500" dirty="0" smtClean="0">
                <a:latin typeface="맑은 고딕" pitchFamily="50" charset="-127"/>
                <a:ea typeface="맑은 고딕" pitchFamily="50" charset="-127"/>
              </a:rPr>
              <a:t>교과목 개설주기가 </a:t>
            </a:r>
            <a:r>
              <a:rPr lang="en-US" altLang="ko-KR" sz="1500" dirty="0" smtClean="0">
                <a:latin typeface="맑은 고딕" pitchFamily="50" charset="-127"/>
                <a:ea typeface="맑은 고딕" pitchFamily="50" charset="-127"/>
              </a:rPr>
              <a:t>3~4</a:t>
            </a:r>
            <a:r>
              <a:rPr lang="ko-KR" altLang="en-US" sz="1500" dirty="0" smtClean="0">
                <a:latin typeface="맑은 고딕" pitchFamily="50" charset="-127"/>
                <a:ea typeface="맑은 고딕" pitchFamily="50" charset="-127"/>
              </a:rPr>
              <a:t>학기 이후임을 유의바랍니다</a:t>
            </a:r>
            <a:r>
              <a:rPr lang="en-US" altLang="ko-KR" sz="1500" dirty="0" smtClean="0">
                <a:latin typeface="맑은 고딕" pitchFamily="50" charset="-127"/>
                <a:ea typeface="맑은 고딕" pitchFamily="50" charset="-127"/>
              </a:rPr>
              <a:t>.)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sz="1500" dirty="0" smtClean="0">
                <a:latin typeface="맑은 고딕" pitchFamily="50" charset="-127"/>
                <a:ea typeface="맑은 고딕" pitchFamily="50" charset="-127"/>
              </a:rPr>
              <a:t>    - </a:t>
            </a:r>
            <a:r>
              <a:rPr lang="ko-KR" altLang="en-US" sz="1500" dirty="0" smtClean="0">
                <a:latin typeface="맑은 고딕" pitchFamily="50" charset="-127"/>
                <a:ea typeface="맑은 고딕" pitchFamily="50" charset="-127"/>
              </a:rPr>
              <a:t>학점포기 없음</a:t>
            </a:r>
            <a:endParaRPr lang="en-US" altLang="ko-KR" sz="15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5762" y="1361987"/>
            <a:ext cx="8568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</a:pPr>
            <a:r>
              <a:rPr lang="en-US" altLang="ko-KR" dirty="0" smtClean="0">
                <a:solidFill>
                  <a:srgbClr val="000000"/>
                </a:solidFill>
                <a:latin typeface="맑은 고딕"/>
                <a:ea typeface="맑은 고딕"/>
              </a:rPr>
              <a:t> </a:t>
            </a:r>
            <a:r>
              <a:rPr lang="ko-KR" altLang="en-US" b="1" dirty="0" err="1" smtClean="0">
                <a:solidFill>
                  <a:srgbClr val="000000"/>
                </a:solidFill>
                <a:latin typeface="맑은 고딕"/>
                <a:ea typeface="맑은 고딕"/>
              </a:rPr>
              <a:t>학기별</a:t>
            </a:r>
            <a:r>
              <a:rPr lang="ko-KR" altLang="en-US" b="1" dirty="0" smtClean="0">
                <a:solidFill>
                  <a:srgbClr val="000000"/>
                </a:solidFill>
                <a:latin typeface="맑은 고딕"/>
                <a:ea typeface="맑은 고딕"/>
              </a:rPr>
              <a:t> 이수학점</a:t>
            </a:r>
          </a:p>
        </p:txBody>
      </p:sp>
    </p:spTree>
    <p:extLst>
      <p:ext uri="{BB962C8B-B14F-4D97-AF65-F5344CB8AC3E}">
        <p14:creationId xmlns:p14="http://schemas.microsoft.com/office/powerpoint/2010/main" val="2596969245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85762" y="92914"/>
            <a:ext cx="6615130" cy="500058"/>
          </a:xfrm>
        </p:spPr>
        <p:txBody>
          <a:bodyPr>
            <a:normAutofit/>
          </a:bodyPr>
          <a:lstStyle/>
          <a:p>
            <a:r>
              <a:rPr lang="ko-KR" altLang="en-US" sz="2300" dirty="0" smtClean="0"/>
              <a:t>성적 기준 </a:t>
            </a:r>
            <a:endParaRPr lang="ko-KR" altLang="en-US" sz="2300" dirty="0"/>
          </a:p>
        </p:txBody>
      </p:sp>
      <p:sp>
        <p:nvSpPr>
          <p:cNvPr id="15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267565" y="6448251"/>
            <a:ext cx="928687" cy="365125"/>
          </a:xfrm>
        </p:spPr>
        <p:txBody>
          <a:bodyPr/>
          <a:lstStyle/>
          <a:p>
            <a:pPr>
              <a:defRPr/>
            </a:pPr>
            <a:fld id="{6F48AD4C-B7D6-4F4B-B58F-338D59E7F1DE}" type="slidenum">
              <a:rPr lang="ko-KR" altLang="en-US"/>
              <a:pPr>
                <a:defRPr/>
              </a:pPr>
              <a:t>8</a:t>
            </a:fld>
            <a:endParaRPr lang="ko-KR" altLang="en-US" dirty="0"/>
          </a:p>
        </p:txBody>
      </p:sp>
      <p:sp>
        <p:nvSpPr>
          <p:cNvPr id="10" name="모서리가 둥근 직사각형 4"/>
          <p:cNvSpPr/>
          <p:nvPr/>
        </p:nvSpPr>
        <p:spPr>
          <a:xfrm>
            <a:off x="411662" y="1357298"/>
            <a:ext cx="8358246" cy="1495638"/>
          </a:xfrm>
          <a:prstGeom prst="roundRect">
            <a:avLst>
              <a:gd name="adj" fmla="val 2332"/>
            </a:avLst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altLang="ko-KR" sz="800" dirty="0" smtClean="0"/>
          </a:p>
          <a:p>
            <a:r>
              <a:rPr lang="en-US" altLang="ko-KR" sz="1200" dirty="0" smtClean="0"/>
              <a:t> </a:t>
            </a:r>
          </a:p>
          <a:p>
            <a:r>
              <a:rPr lang="en-US" altLang="ko-KR" sz="1200" dirty="0" smtClean="0"/>
              <a:t>   </a:t>
            </a:r>
            <a:endParaRPr lang="ko-KR" altLang="en-US" sz="1200" dirty="0"/>
          </a:p>
        </p:txBody>
      </p:sp>
      <p:sp>
        <p:nvSpPr>
          <p:cNvPr id="11" name="모서리가 둥근 직사각형 44"/>
          <p:cNvSpPr/>
          <p:nvPr/>
        </p:nvSpPr>
        <p:spPr>
          <a:xfrm>
            <a:off x="597788" y="1171226"/>
            <a:ext cx="2171328" cy="35719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700" b="1" dirty="0" smtClean="0"/>
              <a:t>성적 등급과 평점</a:t>
            </a:r>
            <a:endParaRPr lang="ko-KR" altLang="en-US" sz="1700" b="1" dirty="0"/>
          </a:p>
        </p:txBody>
      </p:sp>
      <p:sp>
        <p:nvSpPr>
          <p:cNvPr id="17" name="모서리가 둥근 직사각형 4"/>
          <p:cNvSpPr/>
          <p:nvPr/>
        </p:nvSpPr>
        <p:spPr>
          <a:xfrm>
            <a:off x="411662" y="3363262"/>
            <a:ext cx="8358246" cy="2369994"/>
          </a:xfrm>
          <a:prstGeom prst="roundRect">
            <a:avLst>
              <a:gd name="adj" fmla="val 2332"/>
            </a:avLst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altLang="ko-KR" sz="800" dirty="0" smtClean="0"/>
          </a:p>
          <a:p>
            <a:r>
              <a:rPr lang="en-US" altLang="ko-KR" sz="1200" dirty="0" smtClean="0"/>
              <a:t> </a:t>
            </a:r>
          </a:p>
          <a:p>
            <a:r>
              <a:rPr lang="en-US" altLang="ko-KR" sz="1200" dirty="0" smtClean="0"/>
              <a:t>   </a:t>
            </a:r>
            <a:endParaRPr lang="ko-KR" altLang="en-US" sz="1200" dirty="0"/>
          </a:p>
        </p:txBody>
      </p:sp>
      <p:sp>
        <p:nvSpPr>
          <p:cNvPr id="19" name="모서리가 둥근 직사각형 44"/>
          <p:cNvSpPr/>
          <p:nvPr/>
        </p:nvSpPr>
        <p:spPr>
          <a:xfrm>
            <a:off x="625976" y="3186518"/>
            <a:ext cx="2143140" cy="35719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700" b="1" dirty="0" smtClean="0"/>
              <a:t>성적 인정</a:t>
            </a:r>
            <a:endParaRPr lang="ko-KR" altLang="en-US" sz="1700" b="1" dirty="0"/>
          </a:p>
        </p:txBody>
      </p:sp>
      <p:sp>
        <p:nvSpPr>
          <p:cNvPr id="20" name="Text Box 13"/>
          <p:cNvSpPr txBox="1">
            <a:spLocks noChangeArrowheads="1"/>
          </p:cNvSpPr>
          <p:nvPr/>
        </p:nvSpPr>
        <p:spPr bwMode="auto">
          <a:xfrm>
            <a:off x="483100" y="3846828"/>
            <a:ext cx="8286808" cy="156966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177800" lvl="0" indent="-177800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수업일수의 </a:t>
            </a:r>
            <a:r>
              <a:rPr lang="en-US" altLang="ko-KR" sz="16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1/3 </a:t>
            </a:r>
            <a:r>
              <a:rPr lang="ko-KR" altLang="en-US" sz="16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이상 결석</a:t>
            </a:r>
            <a:r>
              <a:rPr lang="ko-KR" altLang="en-US" sz="1600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한</a:t>
            </a:r>
            <a:r>
              <a:rPr lang="ko-KR" altLang="en-US" sz="16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과목의 성적은 </a:t>
            </a:r>
            <a:r>
              <a:rPr lang="en-US" altLang="ko-KR" sz="1600" b="1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F</a:t>
            </a:r>
            <a:r>
              <a:rPr lang="ko-KR" altLang="en-US" sz="1600" b="1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학점 </a:t>
            </a:r>
            <a:r>
              <a:rPr lang="ko-KR" altLang="en-US" sz="16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처리      </a:t>
            </a:r>
            <a:endParaRPr lang="en-US" altLang="ko-KR" sz="1600" dirty="0" smtClean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77800" lvl="0" indent="-177800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 F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는 과목낙제로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각 학위과정 최저수료학점에 가산되지 않음</a:t>
            </a:r>
            <a:endParaRPr lang="en-US" altLang="ko-KR" sz="1600" dirty="0" smtClean="0">
              <a:latin typeface="맑은 고딕" pitchFamily="50" charset="-127"/>
              <a:ea typeface="맑은 고딕" pitchFamily="50" charset="-127"/>
            </a:endParaRPr>
          </a:p>
          <a:p>
            <a:pPr marL="177800" indent="-177800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 F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도 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평점계산에 가산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되며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학적부에 기록됨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을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유의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 </a:t>
            </a:r>
          </a:p>
          <a:p>
            <a:pPr marL="177800" lvl="0" indent="-177800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 성적은 정정이 불가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하니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성적완료 전 성적을 확인해야 함</a:t>
            </a:r>
            <a:endParaRPr lang="en-US" altLang="ko-KR" sz="1600" dirty="0" smtClean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961021"/>
              </p:ext>
            </p:extLst>
          </p:nvPr>
        </p:nvGraphicFramePr>
        <p:xfrm>
          <a:off x="683568" y="1844824"/>
          <a:ext cx="7776864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21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21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21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21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21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7210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7210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7210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등급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A+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A0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B+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B0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C+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C0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F</a:t>
                      </a:r>
                      <a:endParaRPr lang="ko-KR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평점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4.5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4.0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3.5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3.0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2.5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2.0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0</a:t>
                      </a:r>
                      <a:endParaRPr lang="ko-KR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85762" y="92914"/>
            <a:ext cx="6615130" cy="500058"/>
          </a:xfrm>
        </p:spPr>
        <p:txBody>
          <a:bodyPr>
            <a:normAutofit/>
          </a:bodyPr>
          <a:lstStyle/>
          <a:p>
            <a:r>
              <a:rPr lang="ko-KR" altLang="en-US" sz="2300" dirty="0" smtClean="0"/>
              <a:t>졸업 요건 </a:t>
            </a:r>
            <a:endParaRPr lang="ko-KR" altLang="en-US" sz="2300" dirty="0"/>
          </a:p>
        </p:txBody>
      </p:sp>
      <p:sp>
        <p:nvSpPr>
          <p:cNvPr id="15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267565" y="6448251"/>
            <a:ext cx="928687" cy="365125"/>
          </a:xfrm>
        </p:spPr>
        <p:txBody>
          <a:bodyPr/>
          <a:lstStyle/>
          <a:p>
            <a:pPr>
              <a:defRPr/>
            </a:pPr>
            <a:fld id="{6F48AD4C-B7D6-4F4B-B58F-338D59E7F1DE}" type="slidenum">
              <a:rPr lang="ko-KR" altLang="en-US"/>
              <a:pPr>
                <a:defRPr/>
              </a:pPr>
              <a:t>9</a:t>
            </a:fld>
            <a:endParaRPr lang="ko-KR" altLang="en-US" dirty="0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3753239"/>
              </p:ext>
            </p:extLst>
          </p:nvPr>
        </p:nvGraphicFramePr>
        <p:xfrm>
          <a:off x="251520" y="1412776"/>
          <a:ext cx="8640961" cy="3816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287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558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구 분</a:t>
                      </a:r>
                      <a:endParaRPr lang="ko-KR" alt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내 용</a:t>
                      </a:r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37691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/>
                        <a:t>졸</a:t>
                      </a:r>
                      <a:endParaRPr lang="en-US" altLang="ko-KR" b="1" dirty="0" smtClean="0"/>
                    </a:p>
                    <a:p>
                      <a:pPr algn="ctr" latinLnBrk="1"/>
                      <a:endParaRPr lang="en-US" altLang="ko-KR" b="1" dirty="0" smtClean="0"/>
                    </a:p>
                    <a:p>
                      <a:pPr algn="ctr" latinLnBrk="1"/>
                      <a:r>
                        <a:rPr lang="ko-KR" altLang="en-US" b="1" dirty="0" smtClean="0"/>
                        <a:t>업</a:t>
                      </a:r>
                      <a:endParaRPr lang="ko-KR" alt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/>
                        <a:t>논문</a:t>
                      </a:r>
                      <a:endParaRPr lang="en-US" altLang="ko-KR" sz="1600" b="1" dirty="0" smtClean="0"/>
                    </a:p>
                    <a:p>
                      <a:pPr algn="ctr" latinLnBrk="1"/>
                      <a:r>
                        <a:rPr lang="ko-KR" altLang="en-US" sz="1600" b="1" dirty="0" smtClean="0"/>
                        <a:t>제출</a:t>
                      </a:r>
                      <a:endParaRPr lang="ko-KR" alt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7800" marR="0" lvl="0" indent="-17780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3"/>
                        </a:buBlip>
                        <a:tabLst/>
                        <a:defRPr/>
                      </a:pPr>
                      <a:r>
                        <a:rPr kumimoji="1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kumimoji="1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5</a:t>
                      </a:r>
                      <a:r>
                        <a:rPr kumimoji="1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학기이상 등록 </a:t>
                      </a:r>
                      <a:r>
                        <a:rPr kumimoji="1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+ </a:t>
                      </a:r>
                      <a:r>
                        <a:rPr kumimoji="1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수료기준 </a:t>
                      </a:r>
                      <a:r>
                        <a:rPr kumimoji="1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+ </a:t>
                      </a:r>
                      <a:r>
                        <a:rPr kumimoji="1" lang="ko-KR" alt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외국어</a:t>
                      </a:r>
                      <a:r>
                        <a:rPr kumimoji="1" lang="en-US" altLang="ko-KR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kumimoji="1" lang="ko-KR" alt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영어</a:t>
                      </a:r>
                      <a:r>
                        <a:rPr kumimoji="1" lang="en-US" altLang="ko-KR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)</a:t>
                      </a:r>
                      <a:r>
                        <a:rPr kumimoji="1" lang="ko-KR" alt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시험 합격 </a:t>
                      </a:r>
                      <a:r>
                        <a:rPr kumimoji="1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+ </a:t>
                      </a:r>
                      <a:r>
                        <a:rPr kumimoji="1" lang="ko-KR" alt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종합시험 합격</a:t>
                      </a:r>
                      <a:endParaRPr kumimoji="1" lang="en-US" altLang="ko-KR" sz="16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   </a:t>
                      </a:r>
                      <a:r>
                        <a:rPr kumimoji="1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kumimoji="1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+ </a:t>
                      </a:r>
                      <a:r>
                        <a:rPr kumimoji="1" lang="ko-KR" alt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학위논문 심사 통과</a:t>
                      </a:r>
                      <a:endParaRPr kumimoji="1" lang="en-US" altLang="ko-KR" sz="16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5314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/>
                        <a:t>학위</a:t>
                      </a:r>
                      <a:endParaRPr lang="en-US" altLang="ko-KR" sz="1600" b="1" dirty="0" smtClean="0"/>
                    </a:p>
                    <a:p>
                      <a:pPr algn="ctr" latinLnBrk="1"/>
                      <a:r>
                        <a:rPr lang="ko-KR" altLang="en-US" sz="1600" b="1" dirty="0" smtClean="0"/>
                        <a:t>취득</a:t>
                      </a:r>
                      <a:endParaRPr lang="en-US" altLang="ko-KR" sz="1600" b="1" dirty="0" smtClean="0"/>
                    </a:p>
                    <a:p>
                      <a:pPr algn="ctr" latinLnBrk="1"/>
                      <a:r>
                        <a:rPr lang="ko-KR" altLang="en-US" sz="1600" b="1" dirty="0" smtClean="0"/>
                        <a:t>시험</a:t>
                      </a:r>
                      <a:endParaRPr lang="ko-KR" alt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7800" marR="0" lvl="0" indent="-17780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3"/>
                        </a:buBlip>
                        <a:tabLst/>
                        <a:defRPr/>
                      </a:pPr>
                      <a:r>
                        <a:rPr kumimoji="1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kumimoji="1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5</a:t>
                      </a:r>
                      <a:r>
                        <a:rPr kumimoji="1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학기이상 등록 </a:t>
                      </a:r>
                      <a:r>
                        <a:rPr kumimoji="1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+ </a:t>
                      </a:r>
                      <a:r>
                        <a:rPr kumimoji="1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수료기준 </a:t>
                      </a:r>
                      <a:r>
                        <a:rPr kumimoji="1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+ </a:t>
                      </a:r>
                      <a:r>
                        <a:rPr kumimoji="1" lang="ko-KR" alt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외국어</a:t>
                      </a:r>
                      <a:r>
                        <a:rPr kumimoji="1" lang="en-US" altLang="ko-KR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kumimoji="1" lang="ko-KR" alt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영어</a:t>
                      </a:r>
                      <a:r>
                        <a:rPr kumimoji="1" lang="en-US" altLang="ko-KR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)</a:t>
                      </a:r>
                      <a:r>
                        <a:rPr kumimoji="1" lang="ko-KR" alt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시험 합격 </a:t>
                      </a:r>
                      <a:r>
                        <a:rPr kumimoji="1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+ </a:t>
                      </a:r>
                      <a:r>
                        <a:rPr kumimoji="1" lang="ko-KR" alt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종합시험 합격</a:t>
                      </a:r>
                      <a:endParaRPr kumimoji="1" lang="en-US" altLang="ko-KR" sz="16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    + </a:t>
                      </a:r>
                      <a:r>
                        <a:rPr kumimoji="1" lang="ko-KR" alt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학위취득시험</a:t>
                      </a:r>
                      <a:r>
                        <a:rPr kumimoji="1" lang="en-US" altLang="ko-KR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kumimoji="1" lang="ko-KR" alt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전공 </a:t>
                      </a:r>
                      <a:r>
                        <a:rPr kumimoji="1" lang="en-US" altLang="ko-KR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2</a:t>
                      </a:r>
                      <a:r>
                        <a:rPr kumimoji="1" lang="ko-KR" alt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과목</a:t>
                      </a:r>
                      <a:r>
                        <a:rPr kumimoji="1" lang="en-US" altLang="ko-KR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/ 60</a:t>
                      </a:r>
                      <a:r>
                        <a:rPr kumimoji="1" lang="ko-KR" altLang="en-US" sz="16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점이상</a:t>
                      </a:r>
                      <a:r>
                        <a:rPr kumimoji="1" lang="en-US" altLang="ko-KR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)</a:t>
                      </a:r>
                      <a:r>
                        <a:rPr kumimoji="1" lang="ko-KR" alt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 통과</a:t>
                      </a:r>
                      <a:endParaRPr kumimoji="1" lang="en-US" altLang="ko-KR" sz="16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7853830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85762" y="92914"/>
            <a:ext cx="6615130" cy="500058"/>
          </a:xfrm>
        </p:spPr>
        <p:txBody>
          <a:bodyPr>
            <a:normAutofit/>
          </a:bodyPr>
          <a:lstStyle/>
          <a:p>
            <a:r>
              <a:rPr lang="ko-KR" altLang="en-US" sz="2300" dirty="0" smtClean="0"/>
              <a:t>자격시험 </a:t>
            </a:r>
            <a:endParaRPr lang="ko-KR" altLang="en-US" sz="2300" dirty="0"/>
          </a:p>
        </p:txBody>
      </p:sp>
      <p:sp>
        <p:nvSpPr>
          <p:cNvPr id="15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267565" y="6448251"/>
            <a:ext cx="928687" cy="365125"/>
          </a:xfrm>
        </p:spPr>
        <p:txBody>
          <a:bodyPr/>
          <a:lstStyle/>
          <a:p>
            <a:pPr>
              <a:defRPr/>
            </a:pPr>
            <a:fld id="{6F48AD4C-B7D6-4F4B-B58F-338D59E7F1DE}" type="slidenum">
              <a:rPr lang="ko-KR" altLang="en-US"/>
              <a:pPr>
                <a:defRPr/>
              </a:pPr>
              <a:t>10</a:t>
            </a:fld>
            <a:endParaRPr lang="ko-KR" altLang="en-US" dirty="0"/>
          </a:p>
        </p:txBody>
      </p:sp>
      <p:sp>
        <p:nvSpPr>
          <p:cNvPr id="29" name="모서리가 둥근 직사각형 4"/>
          <p:cNvSpPr/>
          <p:nvPr/>
        </p:nvSpPr>
        <p:spPr>
          <a:xfrm>
            <a:off x="251520" y="1122918"/>
            <a:ext cx="8606760" cy="2738872"/>
          </a:xfrm>
          <a:prstGeom prst="roundRect">
            <a:avLst>
              <a:gd name="adj" fmla="val 2332"/>
            </a:avLst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altLang="ko-KR" sz="1600" dirty="0" smtClean="0"/>
          </a:p>
          <a:p>
            <a:r>
              <a:rPr lang="en-US" altLang="ko-KR" sz="1600" dirty="0" smtClean="0"/>
              <a:t> </a:t>
            </a:r>
          </a:p>
          <a:p>
            <a:r>
              <a:rPr lang="en-US" altLang="ko-KR" sz="1600" dirty="0" smtClean="0"/>
              <a:t>   </a:t>
            </a:r>
            <a:endParaRPr lang="ko-KR" altLang="en-US" sz="1600" dirty="0"/>
          </a:p>
        </p:txBody>
      </p:sp>
      <p:sp>
        <p:nvSpPr>
          <p:cNvPr id="30" name="모서리가 둥근 직사각형 44"/>
          <p:cNvSpPr/>
          <p:nvPr/>
        </p:nvSpPr>
        <p:spPr>
          <a:xfrm>
            <a:off x="642910" y="954641"/>
            <a:ext cx="2714644" cy="357190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700" b="1" dirty="0" smtClean="0"/>
              <a:t>외국어</a:t>
            </a:r>
            <a:r>
              <a:rPr lang="en-US" altLang="ko-KR" sz="1700" b="1" dirty="0" smtClean="0"/>
              <a:t>(</a:t>
            </a:r>
            <a:r>
              <a:rPr lang="ko-KR" altLang="en-US" sz="1700" b="1" dirty="0" smtClean="0"/>
              <a:t>영어</a:t>
            </a:r>
            <a:r>
              <a:rPr lang="en-US" altLang="ko-KR" sz="1700" b="1" dirty="0" smtClean="0"/>
              <a:t>) </a:t>
            </a:r>
            <a:r>
              <a:rPr lang="ko-KR" altLang="en-US" sz="1700" b="1" dirty="0" smtClean="0"/>
              <a:t>시험</a:t>
            </a:r>
            <a:endParaRPr lang="ko-KR" altLang="en-US" sz="1700" b="1" dirty="0"/>
          </a:p>
        </p:txBody>
      </p:sp>
      <p:sp>
        <p:nvSpPr>
          <p:cNvPr id="31" name="Text Box 13"/>
          <p:cNvSpPr txBox="1">
            <a:spLocks noChangeArrowheads="1"/>
          </p:cNvSpPr>
          <p:nvPr/>
        </p:nvSpPr>
        <p:spPr bwMode="auto">
          <a:xfrm>
            <a:off x="323528" y="1425604"/>
            <a:ext cx="8534752" cy="224676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t">
            <a:spAutoFit/>
          </a:bodyPr>
          <a:lstStyle/>
          <a:p>
            <a:pPr marL="177800" indent="-177800">
              <a:spcBef>
                <a:spcPts val="70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500" dirty="0" smtClean="0">
                <a:latin typeface="맑은 고딕" pitchFamily="50" charset="-127"/>
                <a:ea typeface="맑은 고딕" pitchFamily="50" charset="-127"/>
              </a:rPr>
              <a:t>응시자격 </a:t>
            </a:r>
            <a:r>
              <a:rPr lang="en-US" altLang="ko-KR" sz="1500" dirty="0" smtClean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en-US" altLang="ko-KR" sz="1500" b="1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500" b="1" dirty="0" smtClean="0">
                <a:latin typeface="맑은 고딕" pitchFamily="50" charset="-127"/>
                <a:ea typeface="맑은 고딕" pitchFamily="50" charset="-127"/>
              </a:rPr>
              <a:t>학기 이상 등록한 자</a:t>
            </a:r>
            <a:endParaRPr lang="en-US" altLang="ko-KR" sz="1500" b="1" dirty="0" smtClean="0">
              <a:latin typeface="맑은 고딕" pitchFamily="50" charset="-127"/>
              <a:ea typeface="맑은 고딕" pitchFamily="50" charset="-127"/>
            </a:endParaRPr>
          </a:p>
          <a:p>
            <a:pPr marL="177800" indent="-177800">
              <a:spcBef>
                <a:spcPts val="70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500" dirty="0" smtClean="0">
                <a:latin typeface="맑은 고딕" pitchFamily="50" charset="-127"/>
                <a:ea typeface="맑은 고딕" pitchFamily="50" charset="-127"/>
              </a:rPr>
              <a:t>시험과목 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500" b="1" dirty="0" smtClean="0">
                <a:latin typeface="맑은 고딕" pitchFamily="50" charset="-127"/>
                <a:ea typeface="맑은 고딕" pitchFamily="50" charset="-127"/>
              </a:rPr>
              <a:t>영어</a:t>
            </a:r>
            <a:r>
              <a:rPr lang="en-US" altLang="ko-KR" sz="15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500" dirty="0" smtClean="0">
                <a:latin typeface="맑은 고딕" pitchFamily="50" charset="-127"/>
                <a:ea typeface="맑은 고딕" pitchFamily="50" charset="-127"/>
              </a:rPr>
              <a:t>교재 </a:t>
            </a:r>
            <a:r>
              <a:rPr lang="en-US" altLang="ko-KR" sz="1500" dirty="0" smtClean="0">
                <a:latin typeface="맑은 고딕" pitchFamily="50" charset="-127"/>
                <a:ea typeface="맑은 고딕" pitchFamily="50" charset="-127"/>
              </a:rPr>
              <a:t>– </a:t>
            </a:r>
            <a:r>
              <a:rPr lang="ko-KR" altLang="en-US" sz="1500" dirty="0" smtClean="0">
                <a:latin typeface="맑은 고딕" pitchFamily="50" charset="-127"/>
                <a:ea typeface="맑은 고딕" pitchFamily="50" charset="-127"/>
              </a:rPr>
              <a:t>법조윤리 원서 </a:t>
            </a:r>
            <a:r>
              <a:rPr lang="en-US" altLang="ko-KR" sz="1500" dirty="0" smtClean="0">
                <a:latin typeface="맑은 고딕" pitchFamily="50" charset="-127"/>
                <a:ea typeface="맑은 고딕" pitchFamily="50" charset="-127"/>
              </a:rPr>
              <a:t>/ </a:t>
            </a:r>
            <a:r>
              <a:rPr lang="ko-KR" altLang="en-US" sz="1500" dirty="0" smtClean="0">
                <a:latin typeface="맑은 고딕" pitchFamily="50" charset="-127"/>
                <a:ea typeface="맑은 고딕" pitchFamily="50" charset="-127"/>
              </a:rPr>
              <a:t>변경 가능</a:t>
            </a:r>
            <a:r>
              <a:rPr lang="en-US" altLang="ko-KR" sz="15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177800" indent="-177800">
              <a:spcBef>
                <a:spcPts val="70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500" dirty="0" smtClean="0">
                <a:latin typeface="맑은 고딕" pitchFamily="50" charset="-127"/>
                <a:ea typeface="맑은 고딕" pitchFamily="50" charset="-127"/>
              </a:rPr>
              <a:t>합격기준 </a:t>
            </a:r>
            <a:r>
              <a:rPr lang="en-US" altLang="ko-KR" sz="1500" dirty="0" smtClean="0">
                <a:latin typeface="맑은 고딕" pitchFamily="50" charset="-127"/>
                <a:ea typeface="맑은 고딕" pitchFamily="50" charset="-127"/>
              </a:rPr>
              <a:t>: 100</a:t>
            </a:r>
            <a:r>
              <a:rPr lang="ko-KR" altLang="en-US" sz="1500" dirty="0" smtClean="0">
                <a:latin typeface="맑은 고딕" pitchFamily="50" charset="-127"/>
                <a:ea typeface="맑은 고딕" pitchFamily="50" charset="-127"/>
              </a:rPr>
              <a:t>점 만점에 </a:t>
            </a:r>
            <a:r>
              <a:rPr lang="en-US" altLang="ko-KR" sz="1500" b="1" dirty="0" smtClean="0">
                <a:latin typeface="맑은 고딕" pitchFamily="50" charset="-127"/>
                <a:ea typeface="맑은 고딕" pitchFamily="50" charset="-127"/>
              </a:rPr>
              <a:t>60</a:t>
            </a:r>
            <a:r>
              <a:rPr lang="ko-KR" altLang="en-US" sz="1500" b="1" dirty="0" err="1" smtClean="0">
                <a:latin typeface="맑은 고딕" pitchFamily="50" charset="-127"/>
                <a:ea typeface="맑은 고딕" pitchFamily="50" charset="-127"/>
              </a:rPr>
              <a:t>점이상</a:t>
            </a:r>
            <a:endParaRPr lang="en-US" altLang="ko-KR" sz="1500" b="1" dirty="0" smtClean="0">
              <a:latin typeface="맑은 고딕" pitchFamily="50" charset="-127"/>
              <a:ea typeface="맑은 고딕" pitchFamily="50" charset="-127"/>
            </a:endParaRPr>
          </a:p>
          <a:p>
            <a:pPr marL="177800" indent="-177800">
              <a:spcBef>
                <a:spcPts val="70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500" dirty="0" smtClean="0">
                <a:latin typeface="맑은 고딕" pitchFamily="50" charset="-127"/>
                <a:ea typeface="맑은 고딕" pitchFamily="50" charset="-127"/>
              </a:rPr>
              <a:t>시험시기 </a:t>
            </a:r>
            <a:r>
              <a:rPr lang="en-US" altLang="ko-KR" sz="1500" dirty="0" smtClean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500" dirty="0" smtClean="0">
                <a:latin typeface="맑은 고딕" pitchFamily="50" charset="-127"/>
                <a:ea typeface="맑은 고딕" pitchFamily="50" charset="-127"/>
              </a:rPr>
              <a:t>매년 </a:t>
            </a:r>
            <a:r>
              <a:rPr lang="en-US" altLang="ko-KR" sz="1500" b="1" dirty="0" smtClean="0"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ko-KR" altLang="en-US" sz="1500" b="1" dirty="0" smtClean="0">
                <a:latin typeface="맑은 고딕" pitchFamily="50" charset="-127"/>
                <a:ea typeface="맑은 고딕" pitchFamily="50" charset="-127"/>
              </a:rPr>
              <a:t>월</a:t>
            </a:r>
            <a:r>
              <a:rPr lang="en-US" altLang="ko-KR" sz="1500" b="1" dirty="0" smtClean="0">
                <a:latin typeface="맑은 고딕" pitchFamily="50" charset="-127"/>
                <a:ea typeface="맑은 고딕" pitchFamily="50" charset="-127"/>
              </a:rPr>
              <a:t>, 10</a:t>
            </a:r>
            <a:r>
              <a:rPr lang="ko-KR" altLang="en-US" sz="1500" b="1" dirty="0" smtClean="0">
                <a:latin typeface="맑은 고딕" pitchFamily="50" charset="-127"/>
                <a:ea typeface="맑은 고딕" pitchFamily="50" charset="-127"/>
              </a:rPr>
              <a:t>월 말</a:t>
            </a:r>
            <a:r>
              <a:rPr lang="en-US" altLang="ko-KR" sz="15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500" dirty="0" smtClean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sz="1500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1500" dirty="0" smtClean="0">
                <a:latin typeface="맑은 고딕" pitchFamily="50" charset="-127"/>
                <a:ea typeface="맑은 고딕" pitchFamily="50" charset="-127"/>
              </a:rPr>
              <a:t>회</a:t>
            </a:r>
            <a:r>
              <a:rPr lang="en-US" altLang="ko-KR" sz="15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177800" indent="-177800">
              <a:spcBef>
                <a:spcPts val="70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500" b="1" dirty="0" smtClean="0">
                <a:latin typeface="맑은 고딕" pitchFamily="50" charset="-127"/>
                <a:ea typeface="맑은 고딕" pitchFamily="50" charset="-127"/>
              </a:rPr>
              <a:t>시험면제</a:t>
            </a:r>
            <a:r>
              <a:rPr lang="en-US" altLang="ko-KR" sz="15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500" dirty="0" smtClean="0">
                <a:latin typeface="맑은 고딕" pitchFamily="50" charset="-127"/>
                <a:ea typeface="맑은 고딕" pitchFamily="50" charset="-127"/>
              </a:rPr>
              <a:t>아래 조건 중 한 가지 충족 시</a:t>
            </a:r>
            <a:r>
              <a:rPr lang="en-US" altLang="ko-KR" sz="15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>
              <a:spcBef>
                <a:spcPts val="700"/>
              </a:spcBef>
              <a:defRPr/>
            </a:pPr>
            <a:r>
              <a:rPr lang="en-US" altLang="ko-KR" sz="1500" dirty="0" smtClean="0">
                <a:latin typeface="맑은 고딕" pitchFamily="50" charset="-127"/>
                <a:ea typeface="맑은 고딕" pitchFamily="50" charset="-127"/>
              </a:rPr>
              <a:t>   - </a:t>
            </a:r>
            <a:r>
              <a:rPr lang="ko-KR" altLang="en-US" sz="1500" dirty="0" smtClean="0">
                <a:latin typeface="맑은 고딕" pitchFamily="50" charset="-127"/>
                <a:ea typeface="맑은 고딕" pitchFamily="50" charset="-127"/>
              </a:rPr>
              <a:t>시험일 기준 </a:t>
            </a:r>
            <a:r>
              <a:rPr lang="ko-KR" altLang="en-US" sz="15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최근 </a:t>
            </a:r>
            <a:r>
              <a:rPr lang="en-US" altLang="ko-KR" sz="15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1500" dirty="0" err="1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년이내</a:t>
            </a:r>
            <a:r>
              <a:rPr lang="ko-KR" altLang="en-US" sz="15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5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TOEIC 700</a:t>
            </a:r>
            <a:r>
              <a:rPr lang="ko-KR" altLang="en-US" sz="15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점</a:t>
            </a:r>
            <a:r>
              <a:rPr lang="en-US" altLang="ko-KR" sz="15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, TOEFL CBT 207</a:t>
            </a:r>
            <a:r>
              <a:rPr lang="ko-KR" altLang="en-US" sz="15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점</a:t>
            </a:r>
            <a:r>
              <a:rPr lang="en-US" altLang="ko-KR" sz="15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, IBT 76</a:t>
            </a:r>
            <a:r>
              <a:rPr lang="ko-KR" altLang="en-US" sz="15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점</a:t>
            </a:r>
            <a:r>
              <a:rPr lang="en-US" altLang="ko-KR" sz="15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, TEPS 600</a:t>
            </a:r>
            <a:r>
              <a:rPr lang="ko-KR" altLang="en-US" sz="15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점</a:t>
            </a:r>
            <a:r>
              <a:rPr lang="en-US" altLang="ko-KR" sz="15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, IELTS 6</a:t>
            </a:r>
            <a:r>
              <a:rPr lang="ko-KR" altLang="en-US" sz="15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등급</a:t>
            </a:r>
            <a:r>
              <a:rPr lang="ko-KR" altLang="en-US" sz="1500" dirty="0" smtClean="0"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sz="1500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spcBef>
                <a:spcPts val="700"/>
              </a:spcBef>
              <a:defRPr/>
            </a:pP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500" dirty="0" smtClean="0">
                <a:latin typeface="맑은 고딕" pitchFamily="50" charset="-127"/>
                <a:ea typeface="맑은 고딕" pitchFamily="50" charset="-127"/>
              </a:rPr>
              <a:t>    </a:t>
            </a:r>
            <a:r>
              <a:rPr lang="ko-KR" altLang="en-US" sz="15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이상</a:t>
            </a:r>
            <a:r>
              <a:rPr lang="ko-KR" altLang="en-US" sz="1500" dirty="0" smtClean="0">
                <a:latin typeface="맑은 고딕" pitchFamily="50" charset="-127"/>
                <a:ea typeface="맑은 고딕" pitchFamily="50" charset="-127"/>
              </a:rPr>
              <a:t> 취득한 경우 </a:t>
            </a:r>
            <a:r>
              <a:rPr lang="en-US" altLang="ko-KR" sz="1500" dirty="0" smtClean="0">
                <a:latin typeface="맑은 고딕" pitchFamily="50" charset="-127"/>
                <a:ea typeface="맑은 고딕" pitchFamily="50" charset="-127"/>
                <a:sym typeface="Wingdings" panose="05000000000000000000" pitchFamily="2" charset="2"/>
              </a:rPr>
              <a:t> </a:t>
            </a:r>
            <a:r>
              <a:rPr lang="ko-KR" altLang="en-US" sz="1500" dirty="0" smtClean="0">
                <a:latin typeface="맑은 고딕" pitchFamily="50" charset="-127"/>
                <a:ea typeface="맑은 고딕" pitchFamily="50" charset="-127"/>
              </a:rPr>
              <a:t>성적표 원본을 </a:t>
            </a:r>
            <a:r>
              <a:rPr lang="ko-KR" altLang="en-US" sz="1500" dirty="0" err="1" smtClean="0">
                <a:latin typeface="맑은 고딕" pitchFamily="50" charset="-127"/>
                <a:ea typeface="맑은 고딕" pitchFamily="50" charset="-127"/>
              </a:rPr>
              <a:t>교학팀에</a:t>
            </a:r>
            <a:r>
              <a:rPr lang="ko-KR" altLang="en-US" sz="1500" dirty="0" smtClean="0">
                <a:latin typeface="맑은 고딕" pitchFamily="50" charset="-127"/>
                <a:ea typeface="맑은 고딕" pitchFamily="50" charset="-127"/>
              </a:rPr>
              <a:t> 제출</a:t>
            </a:r>
            <a:endParaRPr lang="en-US" altLang="ko-KR" sz="15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모서리가 둥근 직사각형 4"/>
          <p:cNvSpPr/>
          <p:nvPr/>
        </p:nvSpPr>
        <p:spPr>
          <a:xfrm>
            <a:off x="251520" y="4389483"/>
            <a:ext cx="8606760" cy="1804190"/>
          </a:xfrm>
          <a:prstGeom prst="roundRect">
            <a:avLst>
              <a:gd name="adj" fmla="val 2332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altLang="ko-KR" sz="1600" dirty="0" smtClean="0"/>
          </a:p>
          <a:p>
            <a:r>
              <a:rPr lang="en-US" altLang="ko-KR" sz="1600" dirty="0" smtClean="0"/>
              <a:t> </a:t>
            </a:r>
          </a:p>
          <a:p>
            <a:r>
              <a:rPr lang="en-US" altLang="ko-KR" sz="1600" dirty="0" smtClean="0"/>
              <a:t>   </a:t>
            </a:r>
            <a:endParaRPr lang="ko-KR" altLang="en-US" sz="1600" dirty="0"/>
          </a:p>
        </p:txBody>
      </p:sp>
      <p:sp>
        <p:nvSpPr>
          <p:cNvPr id="9" name="모서리가 둥근 직사각형 44"/>
          <p:cNvSpPr/>
          <p:nvPr/>
        </p:nvSpPr>
        <p:spPr>
          <a:xfrm>
            <a:off x="642910" y="4191226"/>
            <a:ext cx="2714644" cy="35719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700" b="1" dirty="0" smtClean="0"/>
              <a:t>종 합 시 험</a:t>
            </a:r>
            <a:endParaRPr lang="ko-KR" altLang="en-US" sz="1700" b="1" dirty="0"/>
          </a:p>
        </p:txBody>
      </p:sp>
      <p:sp>
        <p:nvSpPr>
          <p:cNvPr id="12" name="Text Box 13"/>
          <p:cNvSpPr txBox="1">
            <a:spLocks noChangeArrowheads="1"/>
          </p:cNvSpPr>
          <p:nvPr/>
        </p:nvSpPr>
        <p:spPr bwMode="auto">
          <a:xfrm>
            <a:off x="323528" y="4615329"/>
            <a:ext cx="8392446" cy="128496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t">
            <a:spAutoFit/>
          </a:bodyPr>
          <a:lstStyle/>
          <a:p>
            <a:pPr marL="177800" indent="-177800">
              <a:spcBef>
                <a:spcPts val="70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500" dirty="0" smtClean="0">
                <a:latin typeface="맑은 고딕" pitchFamily="50" charset="-127"/>
                <a:ea typeface="맑은 고딕" pitchFamily="50" charset="-127"/>
              </a:rPr>
              <a:t>응시자격 </a:t>
            </a:r>
            <a:r>
              <a:rPr lang="en-US" altLang="ko-KR" sz="1500" dirty="0" smtClean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en-US" altLang="ko-KR" sz="1500" b="1" dirty="0" smtClean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1500" b="1" dirty="0">
                <a:latin typeface="맑은 고딕" pitchFamily="50" charset="-127"/>
                <a:ea typeface="맑은 고딕" pitchFamily="50" charset="-127"/>
              </a:rPr>
              <a:t>학기이상 </a:t>
            </a:r>
            <a:r>
              <a:rPr lang="ko-KR" altLang="en-US" sz="1500" b="1" dirty="0" smtClean="0">
                <a:latin typeface="맑은 고딕" pitchFamily="50" charset="-127"/>
                <a:ea typeface="맑은 고딕" pitchFamily="50" charset="-127"/>
              </a:rPr>
              <a:t>등록한 </a:t>
            </a:r>
            <a:r>
              <a:rPr lang="ko-KR" altLang="en-US" sz="1500" b="1" dirty="0">
                <a:latin typeface="맑은 고딕" pitchFamily="50" charset="-127"/>
                <a:ea typeface="맑은 고딕" pitchFamily="50" charset="-127"/>
              </a:rPr>
              <a:t>자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로서 </a:t>
            </a:r>
            <a:r>
              <a:rPr lang="en-US" altLang="ko-KR" sz="1500" b="1" dirty="0">
                <a:latin typeface="맑은 고딕" pitchFamily="50" charset="-127"/>
                <a:ea typeface="맑은 고딕" pitchFamily="50" charset="-127"/>
              </a:rPr>
              <a:t>12</a:t>
            </a:r>
            <a:r>
              <a:rPr lang="ko-KR" altLang="en-US" sz="1500" b="1" dirty="0">
                <a:latin typeface="맑은 고딕" pitchFamily="50" charset="-127"/>
                <a:ea typeface="맑은 고딕" pitchFamily="50" charset="-127"/>
              </a:rPr>
              <a:t>학점이상 </a:t>
            </a:r>
            <a:r>
              <a:rPr lang="ko-KR" altLang="en-US" sz="1500" b="1" dirty="0" smtClean="0">
                <a:latin typeface="맑은 고딕" pitchFamily="50" charset="-127"/>
                <a:ea typeface="맑은 고딕" pitchFamily="50" charset="-127"/>
              </a:rPr>
              <a:t>취득한 자</a:t>
            </a:r>
            <a:endParaRPr lang="en-US" altLang="ko-KR" sz="1500" b="1" u="sng" dirty="0">
              <a:latin typeface="맑은 고딕" pitchFamily="50" charset="-127"/>
              <a:ea typeface="맑은 고딕" pitchFamily="50" charset="-127"/>
            </a:endParaRPr>
          </a:p>
          <a:p>
            <a:pPr marL="177800" indent="-177800">
              <a:spcBef>
                <a:spcPts val="70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500" dirty="0" smtClean="0">
                <a:latin typeface="맑은 고딕" pitchFamily="50" charset="-127"/>
                <a:ea typeface="맑은 고딕" pitchFamily="50" charset="-127"/>
              </a:rPr>
              <a:t>시험과목 </a:t>
            </a:r>
            <a:r>
              <a:rPr lang="en-US" altLang="ko-KR" sz="1500" dirty="0" smtClean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500" b="1" dirty="0" smtClean="0">
                <a:latin typeface="맑은 고딕" pitchFamily="50" charset="-127"/>
                <a:ea typeface="맑은 고딕" pitchFamily="50" charset="-127"/>
              </a:rPr>
              <a:t>전공과목 중 </a:t>
            </a:r>
            <a:r>
              <a:rPr lang="en-US" altLang="ko-KR" sz="1500" b="1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1500" b="1" dirty="0" smtClean="0">
                <a:latin typeface="맑은 고딕" pitchFamily="50" charset="-127"/>
                <a:ea typeface="맑은 고딕" pitchFamily="50" charset="-127"/>
              </a:rPr>
              <a:t>과목</a:t>
            </a:r>
            <a:endParaRPr lang="en-US" altLang="ko-KR" sz="1500" b="1" dirty="0" smtClean="0">
              <a:latin typeface="맑은 고딕" pitchFamily="50" charset="-127"/>
              <a:ea typeface="맑은 고딕" pitchFamily="50" charset="-127"/>
            </a:endParaRPr>
          </a:p>
          <a:p>
            <a:pPr marL="177800" indent="-177800">
              <a:spcBef>
                <a:spcPts val="70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500" dirty="0" smtClean="0">
                <a:latin typeface="맑은 고딕" pitchFamily="50" charset="-127"/>
                <a:ea typeface="맑은 고딕" pitchFamily="50" charset="-127"/>
              </a:rPr>
              <a:t>합격기준 </a:t>
            </a:r>
            <a:r>
              <a:rPr lang="en-US" altLang="ko-KR" sz="1500" dirty="0" smtClean="0">
                <a:latin typeface="맑은 고딕" pitchFamily="50" charset="-127"/>
                <a:ea typeface="맑은 고딕" pitchFamily="50" charset="-127"/>
              </a:rPr>
              <a:t>: 100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점 만점에 </a:t>
            </a:r>
            <a:r>
              <a:rPr lang="en-US" altLang="ko-KR" sz="1500" b="1" dirty="0">
                <a:latin typeface="맑은 고딕" pitchFamily="50" charset="-127"/>
                <a:ea typeface="맑은 고딕" pitchFamily="50" charset="-127"/>
              </a:rPr>
              <a:t>60</a:t>
            </a:r>
            <a:r>
              <a:rPr lang="ko-KR" altLang="en-US" sz="1500" b="1" dirty="0">
                <a:latin typeface="맑은 고딕" pitchFamily="50" charset="-127"/>
                <a:ea typeface="맑은 고딕" pitchFamily="50" charset="-127"/>
              </a:rPr>
              <a:t>점 </a:t>
            </a:r>
            <a:r>
              <a:rPr lang="ko-KR" altLang="en-US" sz="1500" b="1" dirty="0" smtClean="0">
                <a:latin typeface="맑은 고딕" pitchFamily="50" charset="-127"/>
                <a:ea typeface="맑은 고딕" pitchFamily="50" charset="-127"/>
              </a:rPr>
              <a:t>이상</a:t>
            </a:r>
            <a:endParaRPr lang="en-US" altLang="ko-KR" sz="1500" b="1" dirty="0" smtClean="0">
              <a:latin typeface="맑은 고딕" pitchFamily="50" charset="-127"/>
              <a:ea typeface="맑은 고딕" pitchFamily="50" charset="-127"/>
            </a:endParaRPr>
          </a:p>
          <a:p>
            <a:pPr marL="177800" indent="-177800">
              <a:spcBef>
                <a:spcPts val="70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500" dirty="0" smtClean="0">
                <a:latin typeface="맑은 고딕" pitchFamily="50" charset="-127"/>
                <a:ea typeface="맑은 고딕" pitchFamily="50" charset="-127"/>
              </a:rPr>
              <a:t>시험시기 </a:t>
            </a:r>
            <a:r>
              <a:rPr lang="en-US" altLang="ko-KR" sz="1500" dirty="0" smtClean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500" b="1" dirty="0" smtClean="0">
                <a:latin typeface="맑은 고딕" pitchFamily="50" charset="-127"/>
                <a:ea typeface="맑은 고딕" pitchFamily="50" charset="-127"/>
              </a:rPr>
              <a:t>매년 </a:t>
            </a:r>
            <a:r>
              <a:rPr lang="en-US" altLang="ko-KR" sz="1500" b="1" dirty="0" smtClean="0"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ko-KR" altLang="en-US" sz="1500" b="1" dirty="0" smtClean="0">
                <a:latin typeface="맑은 고딕" pitchFamily="50" charset="-127"/>
                <a:ea typeface="맑은 고딕" pitchFamily="50" charset="-127"/>
              </a:rPr>
              <a:t>월</a:t>
            </a:r>
            <a:r>
              <a:rPr lang="en-US" altLang="ko-KR" sz="1500" b="1" dirty="0" smtClean="0">
                <a:latin typeface="맑은 고딕" pitchFamily="50" charset="-127"/>
                <a:ea typeface="맑은 고딕" pitchFamily="50" charset="-127"/>
              </a:rPr>
              <a:t>, 10</a:t>
            </a:r>
            <a:r>
              <a:rPr lang="ko-KR" altLang="en-US" sz="1500" b="1" dirty="0" smtClean="0">
                <a:latin typeface="맑은 고딕" pitchFamily="50" charset="-127"/>
                <a:ea typeface="맑은 고딕" pitchFamily="50" charset="-127"/>
              </a:rPr>
              <a:t>월 초</a:t>
            </a:r>
            <a:r>
              <a:rPr lang="en-US" altLang="ko-KR" sz="15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500" dirty="0" smtClean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sz="1500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1500" dirty="0" smtClean="0">
                <a:latin typeface="맑은 고딕" pitchFamily="50" charset="-127"/>
                <a:ea typeface="맑은 고딕" pitchFamily="50" charset="-127"/>
              </a:rPr>
              <a:t>회</a:t>
            </a:r>
            <a:r>
              <a:rPr lang="en-US" altLang="ko-KR" sz="15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692189307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85762" y="92914"/>
            <a:ext cx="6615130" cy="500058"/>
          </a:xfrm>
        </p:spPr>
        <p:txBody>
          <a:bodyPr>
            <a:normAutofit/>
          </a:bodyPr>
          <a:lstStyle/>
          <a:p>
            <a:r>
              <a:rPr lang="ko-KR" altLang="en-US" sz="2300" dirty="0" smtClean="0"/>
              <a:t>자격시험</a:t>
            </a:r>
            <a:endParaRPr lang="ko-KR" altLang="en-US" sz="2300" dirty="0"/>
          </a:p>
        </p:txBody>
      </p:sp>
      <p:sp>
        <p:nvSpPr>
          <p:cNvPr id="15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267565" y="6448251"/>
            <a:ext cx="928687" cy="365125"/>
          </a:xfrm>
        </p:spPr>
        <p:txBody>
          <a:bodyPr/>
          <a:lstStyle/>
          <a:p>
            <a:pPr>
              <a:defRPr/>
            </a:pPr>
            <a:fld id="{6F48AD4C-B7D6-4F4B-B58F-338D59E7F1DE}" type="slidenum">
              <a:rPr lang="ko-KR" altLang="en-US"/>
              <a:pPr>
                <a:defRPr/>
              </a:pPr>
              <a:t>11</a:t>
            </a:fld>
            <a:endParaRPr lang="ko-KR" altLang="en-US" dirty="0"/>
          </a:p>
        </p:txBody>
      </p:sp>
      <p:sp>
        <p:nvSpPr>
          <p:cNvPr id="29" name="모서리가 둥근 직사각형 4"/>
          <p:cNvSpPr/>
          <p:nvPr/>
        </p:nvSpPr>
        <p:spPr>
          <a:xfrm>
            <a:off x="251520" y="1736923"/>
            <a:ext cx="8606760" cy="2772197"/>
          </a:xfrm>
          <a:prstGeom prst="roundRect">
            <a:avLst>
              <a:gd name="adj" fmla="val 2332"/>
            </a:avLst>
          </a:prstGeom>
          <a:ln>
            <a:solidFill>
              <a:schemeClr val="accent4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marL="177800" indent="-177800">
              <a:spcBef>
                <a:spcPts val="700"/>
              </a:spcBef>
              <a:buFont typeface="Wingdings" panose="05000000000000000000" pitchFamily="2" charset="2"/>
              <a:buChar char="§"/>
              <a:defRPr/>
            </a:pPr>
            <a:endParaRPr lang="en-US" altLang="ko-KR" sz="900" dirty="0" smtClean="0">
              <a:latin typeface="맑은 고딕" pitchFamily="50" charset="-127"/>
            </a:endParaRPr>
          </a:p>
          <a:p>
            <a:pPr marL="177800" indent="-177800">
              <a:spcBef>
                <a:spcPts val="70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600" dirty="0" smtClean="0">
                <a:latin typeface="맑은 고딕" pitchFamily="50" charset="-127"/>
              </a:rPr>
              <a:t>응시대상 </a:t>
            </a:r>
            <a:r>
              <a:rPr lang="en-US" altLang="ko-KR" sz="1600" dirty="0">
                <a:latin typeface="맑은 고딕" pitchFamily="50" charset="-127"/>
              </a:rPr>
              <a:t>: </a:t>
            </a:r>
            <a:r>
              <a:rPr lang="en-US" altLang="ko-KR" sz="1600" b="1" dirty="0">
                <a:latin typeface="맑은 고딕" pitchFamily="50" charset="-127"/>
              </a:rPr>
              <a:t>5</a:t>
            </a:r>
            <a:r>
              <a:rPr lang="ko-KR" altLang="en-US" sz="1600" b="1" dirty="0">
                <a:latin typeface="맑은 고딕" pitchFamily="50" charset="-127"/>
              </a:rPr>
              <a:t>학기 이상 등록한 자 </a:t>
            </a:r>
            <a:endParaRPr lang="en-US" altLang="ko-KR" sz="1600" b="1" dirty="0">
              <a:latin typeface="맑은 고딕" pitchFamily="50" charset="-127"/>
            </a:endParaRPr>
          </a:p>
          <a:p>
            <a:pPr marL="177800" indent="-177800">
              <a:spcBef>
                <a:spcPts val="70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600" dirty="0">
                <a:latin typeface="맑은 고딕" pitchFamily="50" charset="-127"/>
              </a:rPr>
              <a:t>응시자격 </a:t>
            </a:r>
            <a:r>
              <a:rPr lang="en-US" altLang="ko-KR" sz="1600" dirty="0">
                <a:latin typeface="맑은 고딕" pitchFamily="50" charset="-127"/>
              </a:rPr>
              <a:t>: </a:t>
            </a:r>
            <a:r>
              <a:rPr lang="ko-KR" altLang="en-US" sz="1600" b="1" dirty="0">
                <a:latin typeface="맑은 고딕" pitchFamily="50" charset="-127"/>
              </a:rPr>
              <a:t>외국어</a:t>
            </a:r>
            <a:r>
              <a:rPr lang="en-US" altLang="ko-KR" sz="1600" b="1" dirty="0">
                <a:latin typeface="맑은 고딕" pitchFamily="50" charset="-127"/>
              </a:rPr>
              <a:t>(</a:t>
            </a:r>
            <a:r>
              <a:rPr lang="ko-KR" altLang="en-US" sz="1600" b="1" dirty="0">
                <a:latin typeface="맑은 고딕" pitchFamily="50" charset="-127"/>
              </a:rPr>
              <a:t>영어</a:t>
            </a:r>
            <a:r>
              <a:rPr lang="en-US" altLang="ko-KR" sz="1600" b="1" dirty="0">
                <a:latin typeface="맑은 고딕" pitchFamily="50" charset="-127"/>
              </a:rPr>
              <a:t>)</a:t>
            </a:r>
            <a:r>
              <a:rPr lang="ko-KR" altLang="en-US" sz="1600" b="1" dirty="0">
                <a:latin typeface="맑은 고딕" pitchFamily="50" charset="-127"/>
              </a:rPr>
              <a:t>시험 및 종합시험에 합격</a:t>
            </a:r>
            <a:r>
              <a:rPr lang="ko-KR" altLang="en-US" sz="1600" dirty="0">
                <a:latin typeface="맑은 고딕" pitchFamily="50" charset="-127"/>
              </a:rPr>
              <a:t>한</a:t>
            </a:r>
            <a:r>
              <a:rPr lang="ko-KR" altLang="en-US" sz="1600" b="1" dirty="0">
                <a:latin typeface="맑은 고딕" pitchFamily="50" charset="-127"/>
              </a:rPr>
              <a:t> </a:t>
            </a:r>
            <a:r>
              <a:rPr lang="ko-KR" altLang="en-US" sz="1600" dirty="0">
                <a:latin typeface="맑은 고딕" pitchFamily="50" charset="-127"/>
              </a:rPr>
              <a:t>자로서</a:t>
            </a:r>
            <a:endParaRPr lang="en-US" altLang="ko-KR" sz="1600" dirty="0">
              <a:latin typeface="맑은 고딕" pitchFamily="50" charset="-127"/>
            </a:endParaRPr>
          </a:p>
          <a:p>
            <a:pPr>
              <a:spcBef>
                <a:spcPts val="700"/>
              </a:spcBef>
              <a:defRPr/>
            </a:pPr>
            <a:r>
              <a:rPr lang="en-US" altLang="ko-KR" sz="1600" dirty="0">
                <a:latin typeface="맑은 고딕" pitchFamily="50" charset="-127"/>
              </a:rPr>
              <a:t>                </a:t>
            </a:r>
            <a:r>
              <a:rPr lang="en-US" altLang="ko-KR" sz="1600" dirty="0" smtClean="0">
                <a:latin typeface="맑은 고딕" pitchFamily="50" charset="-127"/>
              </a:rPr>
              <a:t> </a:t>
            </a:r>
            <a:r>
              <a:rPr lang="ko-KR" altLang="en-US" sz="1600" b="1" dirty="0" smtClean="0">
                <a:latin typeface="맑은 고딕" pitchFamily="50" charset="-127"/>
              </a:rPr>
              <a:t>취득학점 </a:t>
            </a:r>
            <a:r>
              <a:rPr lang="en-US" altLang="ko-KR" sz="1600" b="1" dirty="0">
                <a:latin typeface="맑은 고딕" pitchFamily="50" charset="-127"/>
              </a:rPr>
              <a:t>30</a:t>
            </a:r>
            <a:r>
              <a:rPr lang="ko-KR" altLang="en-US" sz="1600" b="1" dirty="0">
                <a:latin typeface="맑은 고딕" pitchFamily="50" charset="-127"/>
              </a:rPr>
              <a:t>학점 이상</a:t>
            </a:r>
            <a:r>
              <a:rPr lang="ko-KR" altLang="en-US" sz="1600" dirty="0">
                <a:latin typeface="맑은 고딕" pitchFamily="50" charset="-127"/>
              </a:rPr>
              <a:t>이고</a:t>
            </a:r>
            <a:r>
              <a:rPr lang="ko-KR" altLang="en-US" sz="1600" b="1" dirty="0">
                <a:latin typeface="맑은 고딕" pitchFamily="50" charset="-127"/>
              </a:rPr>
              <a:t> </a:t>
            </a:r>
            <a:r>
              <a:rPr lang="ko-KR" altLang="en-US" sz="1600" dirty="0">
                <a:latin typeface="맑은 고딕" pitchFamily="50" charset="-127"/>
              </a:rPr>
              <a:t>학업성적이 </a:t>
            </a:r>
            <a:r>
              <a:rPr lang="ko-KR" altLang="en-US" sz="1600" b="1" dirty="0">
                <a:latin typeface="맑은 고딕" pitchFamily="50" charset="-127"/>
              </a:rPr>
              <a:t>평점평균 </a:t>
            </a:r>
            <a:r>
              <a:rPr lang="en-US" altLang="ko-KR" sz="1600" b="1" dirty="0">
                <a:latin typeface="맑은 고딕" pitchFamily="50" charset="-127"/>
              </a:rPr>
              <a:t>3.0(B0)</a:t>
            </a:r>
            <a:r>
              <a:rPr lang="ko-KR" altLang="en-US" sz="1600" b="1" dirty="0">
                <a:latin typeface="맑은 고딕" pitchFamily="50" charset="-127"/>
              </a:rPr>
              <a:t>이상</a:t>
            </a:r>
            <a:r>
              <a:rPr lang="ko-KR" altLang="en-US" sz="1600" dirty="0">
                <a:latin typeface="맑은 고딕" pitchFamily="50" charset="-127"/>
              </a:rPr>
              <a:t>인</a:t>
            </a:r>
            <a:r>
              <a:rPr lang="ko-KR" altLang="en-US" sz="1600" b="1" dirty="0">
                <a:latin typeface="맑은 고딕" pitchFamily="50" charset="-127"/>
              </a:rPr>
              <a:t> </a:t>
            </a:r>
            <a:r>
              <a:rPr lang="ko-KR" altLang="en-US" sz="1600" dirty="0">
                <a:latin typeface="맑은 고딕" pitchFamily="50" charset="-127"/>
              </a:rPr>
              <a:t>자</a:t>
            </a:r>
            <a:r>
              <a:rPr lang="en-US" altLang="ko-KR" sz="1600" dirty="0">
                <a:latin typeface="맑은 고딕" pitchFamily="50" charset="-127"/>
              </a:rPr>
              <a:t> </a:t>
            </a:r>
          </a:p>
          <a:p>
            <a:pPr marL="177800" indent="-177800">
              <a:spcBef>
                <a:spcPts val="70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600" dirty="0">
                <a:latin typeface="맑은 고딕" pitchFamily="50" charset="-127"/>
              </a:rPr>
              <a:t>시험과목 </a:t>
            </a:r>
            <a:r>
              <a:rPr lang="en-US" altLang="ko-KR" sz="1600" dirty="0">
                <a:latin typeface="맑은 고딕" pitchFamily="50" charset="-127"/>
              </a:rPr>
              <a:t>: </a:t>
            </a:r>
            <a:r>
              <a:rPr lang="ko-KR" altLang="en-US" sz="1600" dirty="0">
                <a:latin typeface="맑은 고딕" pitchFamily="50" charset="-127"/>
              </a:rPr>
              <a:t>전공교과목 중 </a:t>
            </a:r>
            <a:r>
              <a:rPr lang="en-US" altLang="ko-KR" sz="1600" b="1" dirty="0" smtClean="0">
                <a:latin typeface="맑은 고딕" pitchFamily="50" charset="-127"/>
              </a:rPr>
              <a:t>2</a:t>
            </a:r>
            <a:r>
              <a:rPr lang="ko-KR" altLang="en-US" sz="1600" b="1" dirty="0" smtClean="0">
                <a:latin typeface="맑은 고딕" pitchFamily="50" charset="-127"/>
              </a:rPr>
              <a:t>과목 </a:t>
            </a:r>
            <a:r>
              <a:rPr lang="en-US" altLang="ko-KR" sz="1600" dirty="0" smtClean="0">
                <a:latin typeface="맑은 고딕" pitchFamily="50" charset="-127"/>
              </a:rPr>
              <a:t>(</a:t>
            </a:r>
            <a:r>
              <a:rPr lang="ko-KR" altLang="en-US" sz="1600" dirty="0" smtClean="0">
                <a:latin typeface="맑은 고딕" pitchFamily="50" charset="-127"/>
              </a:rPr>
              <a:t>매 학기시험과목 </a:t>
            </a:r>
            <a:r>
              <a:rPr lang="ko-KR" altLang="en-US" sz="1600" dirty="0">
                <a:latin typeface="맑은 고딕" pitchFamily="50" charset="-127"/>
              </a:rPr>
              <a:t>공지</a:t>
            </a:r>
            <a:r>
              <a:rPr lang="en-US" altLang="ko-KR" sz="1600" dirty="0">
                <a:latin typeface="맑은 고딕" pitchFamily="50" charset="-127"/>
              </a:rPr>
              <a:t>)</a:t>
            </a:r>
          </a:p>
          <a:p>
            <a:pPr marL="177800" indent="-177800">
              <a:spcBef>
                <a:spcPts val="70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600" dirty="0">
                <a:latin typeface="맑은 고딕" pitchFamily="50" charset="-127"/>
              </a:rPr>
              <a:t>합격기준 </a:t>
            </a:r>
            <a:r>
              <a:rPr lang="en-US" altLang="ko-KR" sz="1600" dirty="0">
                <a:latin typeface="맑은 고딕" pitchFamily="50" charset="-127"/>
              </a:rPr>
              <a:t>: </a:t>
            </a:r>
            <a:r>
              <a:rPr lang="en-US" altLang="ko-KR" sz="1600" dirty="0" smtClean="0">
                <a:latin typeface="맑은 고딕" pitchFamily="50" charset="-127"/>
              </a:rPr>
              <a:t>100</a:t>
            </a:r>
            <a:r>
              <a:rPr lang="ko-KR" altLang="en-US" sz="1600" dirty="0">
                <a:latin typeface="맑은 고딕" pitchFamily="50" charset="-127"/>
              </a:rPr>
              <a:t>점 만점에 </a:t>
            </a:r>
            <a:r>
              <a:rPr lang="en-US" altLang="ko-KR" sz="1600" b="1" dirty="0">
                <a:latin typeface="맑은 고딕" pitchFamily="50" charset="-127"/>
              </a:rPr>
              <a:t>60</a:t>
            </a:r>
            <a:r>
              <a:rPr lang="ko-KR" altLang="en-US" sz="1600" b="1" dirty="0">
                <a:latin typeface="맑은 고딕" pitchFamily="50" charset="-127"/>
              </a:rPr>
              <a:t>점 </a:t>
            </a:r>
            <a:r>
              <a:rPr lang="ko-KR" altLang="en-US" sz="1600" b="1" dirty="0" smtClean="0">
                <a:latin typeface="맑은 고딕" pitchFamily="50" charset="-127"/>
              </a:rPr>
              <a:t>이상</a:t>
            </a:r>
            <a:endParaRPr lang="en-US" altLang="ko-KR" sz="1600" dirty="0">
              <a:latin typeface="맑은 고딕" pitchFamily="50" charset="-127"/>
            </a:endParaRPr>
          </a:p>
          <a:p>
            <a:pPr marL="177800" indent="-177800">
              <a:spcBef>
                <a:spcPts val="70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600" dirty="0">
                <a:latin typeface="맑은 고딕" pitchFamily="50" charset="-127"/>
              </a:rPr>
              <a:t>시험시기 </a:t>
            </a:r>
            <a:r>
              <a:rPr lang="en-US" altLang="ko-KR" sz="1600" dirty="0">
                <a:latin typeface="맑은 고딕" pitchFamily="50" charset="-127"/>
              </a:rPr>
              <a:t>: </a:t>
            </a:r>
            <a:r>
              <a:rPr lang="ko-KR" altLang="en-US" sz="1600" b="1" dirty="0">
                <a:latin typeface="맑은 고딕" pitchFamily="50" charset="-127"/>
              </a:rPr>
              <a:t>매년 </a:t>
            </a:r>
            <a:r>
              <a:rPr lang="en-US" altLang="ko-KR" sz="1600" b="1" dirty="0">
                <a:latin typeface="맑은 고딕" pitchFamily="50" charset="-127"/>
              </a:rPr>
              <a:t>5</a:t>
            </a:r>
            <a:r>
              <a:rPr lang="ko-KR" altLang="en-US" sz="1600" b="1" dirty="0">
                <a:latin typeface="맑은 고딕" pitchFamily="50" charset="-127"/>
              </a:rPr>
              <a:t>월</a:t>
            </a:r>
            <a:r>
              <a:rPr lang="en-US" altLang="ko-KR" sz="1600" b="1" dirty="0">
                <a:latin typeface="맑은 고딕" pitchFamily="50" charset="-127"/>
              </a:rPr>
              <a:t>, 11</a:t>
            </a:r>
            <a:r>
              <a:rPr lang="ko-KR" altLang="en-US" sz="1600" b="1" dirty="0">
                <a:latin typeface="맑은 고딕" pitchFamily="50" charset="-127"/>
              </a:rPr>
              <a:t>월</a:t>
            </a:r>
            <a:r>
              <a:rPr lang="en-US" altLang="ko-KR" sz="1600" b="1" dirty="0">
                <a:latin typeface="맑은 고딕" pitchFamily="50" charset="-127"/>
              </a:rPr>
              <a:t>(</a:t>
            </a:r>
            <a:r>
              <a:rPr lang="ko-KR" altLang="en-US" sz="1600" b="1" dirty="0">
                <a:latin typeface="맑은 고딕" pitchFamily="50" charset="-127"/>
              </a:rPr>
              <a:t>년</a:t>
            </a:r>
            <a:r>
              <a:rPr lang="en-US" altLang="ko-KR" sz="1600" b="1" dirty="0">
                <a:latin typeface="맑은 고딕" pitchFamily="50" charset="-127"/>
              </a:rPr>
              <a:t>2</a:t>
            </a:r>
            <a:r>
              <a:rPr lang="ko-KR" altLang="en-US" sz="1600" b="1" dirty="0">
                <a:latin typeface="맑은 고딕" pitchFamily="50" charset="-127"/>
              </a:rPr>
              <a:t>회</a:t>
            </a:r>
            <a:r>
              <a:rPr lang="en-US" altLang="ko-KR" sz="1600" b="1" dirty="0" smtClean="0">
                <a:latin typeface="맑은 고딕" pitchFamily="50" charset="-127"/>
              </a:rPr>
              <a:t>) </a:t>
            </a:r>
          </a:p>
          <a:p>
            <a:pPr marL="177800" indent="-177800">
              <a:spcBef>
                <a:spcPts val="70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600" dirty="0" err="1" smtClean="0">
                <a:latin typeface="맑은 고딕" pitchFamily="50" charset="-127"/>
              </a:rPr>
              <a:t>응시료</a:t>
            </a:r>
            <a:r>
              <a:rPr lang="ko-KR" altLang="en-US" sz="1600" dirty="0" smtClean="0">
                <a:latin typeface="맑은 고딕" pitchFamily="50" charset="-127"/>
              </a:rPr>
              <a:t> </a:t>
            </a:r>
            <a:r>
              <a:rPr lang="en-US" altLang="ko-KR" sz="1600" dirty="0" smtClean="0">
                <a:latin typeface="맑은 고딕" pitchFamily="50" charset="-127"/>
              </a:rPr>
              <a:t>: 200,000</a:t>
            </a:r>
            <a:r>
              <a:rPr lang="ko-KR" altLang="en-US" sz="1600" dirty="0" smtClean="0">
                <a:latin typeface="맑은 고딕" pitchFamily="50" charset="-127"/>
              </a:rPr>
              <a:t>원</a:t>
            </a:r>
            <a:endParaRPr lang="en-US" altLang="ko-KR" sz="1600" dirty="0">
              <a:latin typeface="맑은 고딕" pitchFamily="50" charset="-127"/>
            </a:endParaRPr>
          </a:p>
        </p:txBody>
      </p:sp>
      <p:sp>
        <p:nvSpPr>
          <p:cNvPr id="30" name="모서리가 둥근 직사각형 44"/>
          <p:cNvSpPr/>
          <p:nvPr/>
        </p:nvSpPr>
        <p:spPr>
          <a:xfrm>
            <a:off x="642910" y="1546152"/>
            <a:ext cx="2714644" cy="357190"/>
          </a:xfrm>
          <a:prstGeom prst="roundRect">
            <a:avLst/>
          </a:prstGeom>
          <a:solidFill>
            <a:schemeClr val="accent4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700" b="1" dirty="0" smtClean="0"/>
              <a:t>학위취득시험</a:t>
            </a:r>
            <a:endParaRPr lang="ko-KR" altLang="en-US" sz="1700" b="1" dirty="0"/>
          </a:p>
        </p:txBody>
      </p:sp>
    </p:spTree>
    <p:extLst>
      <p:ext uri="{BB962C8B-B14F-4D97-AF65-F5344CB8AC3E}">
        <p14:creationId xmlns:p14="http://schemas.microsoft.com/office/powerpoint/2010/main" val="4241115464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직사각형 1"/>
          <p:cNvSpPr>
            <a:spLocks noChangeArrowheads="1"/>
          </p:cNvSpPr>
          <p:nvPr/>
        </p:nvSpPr>
        <p:spPr bwMode="auto">
          <a:xfrm>
            <a:off x="733425" y="2074863"/>
            <a:ext cx="801528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defTabSz="1474788">
              <a:lnSpc>
                <a:spcPct val="150000"/>
              </a:lnSpc>
            </a:pPr>
            <a:r>
              <a:rPr kumimoji="0" lang="ko-KR" altLang="en-US" sz="3200" b="1" dirty="0">
                <a:solidFill>
                  <a:srgbClr val="FF9015"/>
                </a:solidFill>
                <a:latin typeface="HY울릉도M" pitchFamily="18" charset="-127"/>
                <a:ea typeface="HY울릉도M" pitchFamily="18" charset="-127"/>
                <a:cs typeface="HY울릉도L"/>
              </a:rPr>
              <a:t> </a:t>
            </a:r>
            <a:r>
              <a:rPr kumimoji="0" lang="ko-KR" altLang="en-US" sz="3200" b="1" dirty="0" smtClean="0">
                <a:solidFill>
                  <a:srgbClr val="FF9015"/>
                </a:solidFill>
                <a:latin typeface="HY울릉도M" pitchFamily="18" charset="-127"/>
                <a:ea typeface="HY울릉도M" pitchFamily="18" charset="-127"/>
                <a:cs typeface="HY울릉도L"/>
              </a:rPr>
              <a:t>학사 및 생활 안내</a:t>
            </a:r>
            <a:endParaRPr kumimoji="0" lang="ko-KR" altLang="en-US" sz="3200" b="1" dirty="0">
              <a:solidFill>
                <a:srgbClr val="FF9015"/>
              </a:solidFill>
              <a:latin typeface="HY울릉도M" pitchFamily="18" charset="-127"/>
              <a:ea typeface="HY울릉도M" pitchFamily="18" charset="-127"/>
              <a:cs typeface="HY울릉도L"/>
            </a:endParaRPr>
          </a:p>
        </p:txBody>
      </p:sp>
    </p:spTree>
    <p:extLst>
      <p:ext uri="{BB962C8B-B14F-4D97-AF65-F5344CB8AC3E}">
        <p14:creationId xmlns:p14="http://schemas.microsoft.com/office/powerpoint/2010/main" val="855277387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85762" y="92914"/>
            <a:ext cx="6615130" cy="500058"/>
          </a:xfrm>
        </p:spPr>
        <p:txBody>
          <a:bodyPr>
            <a:normAutofit/>
          </a:bodyPr>
          <a:lstStyle/>
          <a:p>
            <a:r>
              <a:rPr lang="ko-KR" altLang="en-US" sz="2300" dirty="0" smtClean="0"/>
              <a:t>학적 </a:t>
            </a:r>
            <a:endParaRPr lang="ko-KR" altLang="en-US" sz="2300" dirty="0"/>
          </a:p>
        </p:txBody>
      </p:sp>
      <p:sp>
        <p:nvSpPr>
          <p:cNvPr id="15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267565" y="6448251"/>
            <a:ext cx="928687" cy="365125"/>
          </a:xfrm>
        </p:spPr>
        <p:txBody>
          <a:bodyPr/>
          <a:lstStyle/>
          <a:p>
            <a:pPr>
              <a:defRPr/>
            </a:pPr>
            <a:fld id="{6F48AD4C-B7D6-4F4B-B58F-338D59E7F1DE}" type="slidenum">
              <a:rPr lang="ko-KR" altLang="en-US"/>
              <a:pPr>
                <a:defRPr/>
              </a:pPr>
              <a:t>13</a:t>
            </a:fld>
            <a:endParaRPr lang="ko-KR" altLang="en-US" dirty="0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3107388"/>
              </p:ext>
            </p:extLst>
          </p:nvPr>
        </p:nvGraphicFramePr>
        <p:xfrm>
          <a:off x="251520" y="1052736"/>
          <a:ext cx="8640960" cy="52100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0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60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구 분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내 용</a:t>
                      </a:r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25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err="1" smtClean="0"/>
                        <a:t>휴</a:t>
                      </a:r>
                      <a:r>
                        <a:rPr lang="ko-KR" altLang="en-US" b="1" dirty="0" smtClean="0"/>
                        <a:t> 학</a:t>
                      </a:r>
                      <a:endParaRPr lang="ko-KR" alt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7800" marR="0" lvl="0" indent="-17780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3"/>
                        </a:buBlip>
                        <a:tabLst/>
                        <a:defRPr/>
                      </a:pPr>
                      <a:r>
                        <a:rPr kumimoji="1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 매 학기 개강 전</a:t>
                      </a:r>
                      <a:r>
                        <a:rPr kumimoji="1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(1</a:t>
                      </a:r>
                      <a:r>
                        <a:rPr kumimoji="1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월</a:t>
                      </a:r>
                      <a:r>
                        <a:rPr kumimoji="1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, 7</a:t>
                      </a:r>
                      <a:r>
                        <a:rPr kumimoji="1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월 중</a:t>
                      </a:r>
                      <a:r>
                        <a:rPr kumimoji="1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)</a:t>
                      </a:r>
                      <a:r>
                        <a:rPr kumimoji="1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 정해진 </a:t>
                      </a:r>
                      <a:r>
                        <a:rPr kumimoji="1" lang="ko-KR" altLang="en-US" sz="16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기간내에</a:t>
                      </a:r>
                      <a:r>
                        <a:rPr kumimoji="1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kumimoji="1" lang="en-US" altLang="ko-KR" sz="16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uDRIMS</a:t>
                      </a:r>
                      <a:r>
                        <a:rPr kumimoji="1" lang="ko-KR" alt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로</a:t>
                      </a:r>
                      <a:r>
                        <a:rPr kumimoji="1" lang="en-US" altLang="ko-KR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kumimoji="1" lang="ko-KR" alt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휴학 신청</a:t>
                      </a:r>
                      <a:r>
                        <a:rPr kumimoji="1" lang="ko-KR" altLang="en-US" sz="15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endParaRPr kumimoji="1" lang="en-US" altLang="ko-KR" sz="15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+mn-ea"/>
                        <a:cs typeface="+mn-cs"/>
                      </a:endParaRPr>
                    </a:p>
                    <a:p>
                      <a:pPr marL="177800" marR="0" lvl="0" indent="-17780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3"/>
                        </a:buBlip>
                        <a:tabLst/>
                        <a:defRPr/>
                      </a:pPr>
                      <a:r>
                        <a:rPr kumimoji="1" lang="en-US" altLang="ko-KR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kumimoji="1" lang="ko-KR" alt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통산 </a:t>
                      </a:r>
                      <a:r>
                        <a:rPr kumimoji="1" lang="en-US" altLang="ko-KR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4</a:t>
                      </a:r>
                      <a:r>
                        <a:rPr kumimoji="1" lang="ko-KR" alt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학기까지 </a:t>
                      </a:r>
                      <a:r>
                        <a:rPr kumimoji="1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가능</a:t>
                      </a:r>
                      <a:r>
                        <a:rPr kumimoji="1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kumimoji="1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연속사용 가능</a:t>
                      </a:r>
                      <a:r>
                        <a:rPr kumimoji="1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177800" marR="0" lvl="0" indent="-17780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3"/>
                        </a:buBlip>
                        <a:tabLst/>
                        <a:defRPr/>
                      </a:pPr>
                      <a:r>
                        <a:rPr kumimoji="1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 질병휴학 </a:t>
                      </a:r>
                      <a:r>
                        <a:rPr kumimoji="1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</a:t>
                      </a:r>
                      <a:r>
                        <a:rPr kumimoji="1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kumimoji="1" lang="ko-KR" alt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종합병원 발행 </a:t>
                      </a:r>
                      <a:r>
                        <a:rPr kumimoji="1" lang="en-US" altLang="ko-KR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4</a:t>
                      </a:r>
                      <a:r>
                        <a:rPr kumimoji="1" lang="ko-KR" alt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주 이상 진단서 </a:t>
                      </a:r>
                      <a:r>
                        <a:rPr kumimoji="1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제출</a:t>
                      </a:r>
                      <a:endParaRPr kumimoji="1" lang="en-US" altLang="ko-KR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+mn-ea"/>
                        <a:cs typeface="+mn-cs"/>
                      </a:endParaRPr>
                    </a:p>
                    <a:p>
                      <a:pPr marL="177800" marR="0" lvl="0" indent="-17780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3"/>
                        </a:buBlip>
                        <a:tabLst/>
                        <a:defRPr/>
                      </a:pPr>
                      <a:r>
                        <a:rPr kumimoji="1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 병사휴학 </a:t>
                      </a:r>
                      <a:endParaRPr kumimoji="1" lang="en-US" altLang="ko-KR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   - </a:t>
                      </a:r>
                      <a:r>
                        <a:rPr kumimoji="1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군입대 전까지 </a:t>
                      </a:r>
                      <a:r>
                        <a:rPr kumimoji="1" lang="ko-KR" altLang="en-US" sz="16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병사휴학원</a:t>
                      </a:r>
                      <a:r>
                        <a:rPr kumimoji="1" lang="ko-KR" altLang="en-US" sz="16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과</a:t>
                      </a:r>
                      <a:r>
                        <a:rPr kumimoji="1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kumimoji="1" lang="ko-KR" alt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입영명령서</a:t>
                      </a:r>
                      <a:r>
                        <a:rPr kumimoji="1" lang="en-US" altLang="ko-KR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kumimoji="1" lang="ko-KR" alt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영장</a:t>
                      </a:r>
                      <a:r>
                        <a:rPr kumimoji="1" lang="en-US" altLang="ko-KR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) </a:t>
                      </a:r>
                      <a:r>
                        <a:rPr kumimoji="1" lang="ko-KR" alt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사본</a:t>
                      </a:r>
                      <a:r>
                        <a:rPr kumimoji="1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을</a:t>
                      </a:r>
                      <a:r>
                        <a:rPr kumimoji="1" lang="ko-KR" alt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kumimoji="1" lang="ko-KR" altLang="en-US" sz="16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교학팀에</a:t>
                      </a:r>
                      <a:r>
                        <a:rPr kumimoji="1" lang="ko-KR" alt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 제출  </a:t>
                      </a:r>
                      <a:endParaRPr kumimoji="1" lang="en-US" altLang="ko-KR" sz="16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   - </a:t>
                      </a:r>
                      <a:r>
                        <a:rPr kumimoji="1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복무기간은 통산 휴학기간에서 제외</a:t>
                      </a:r>
                      <a:endParaRPr kumimoji="1" lang="en-US" altLang="ko-KR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   - </a:t>
                      </a:r>
                      <a:r>
                        <a:rPr kumimoji="1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일반휴학 중 </a:t>
                      </a:r>
                      <a:r>
                        <a:rPr kumimoji="1" lang="ko-KR" altLang="en-US" sz="16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군입대시에도</a:t>
                      </a:r>
                      <a:r>
                        <a:rPr kumimoji="1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 다시 병사휴학절차를 밟아야 함</a:t>
                      </a:r>
                      <a:endParaRPr kumimoji="1" lang="en-US" altLang="ko-KR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   - </a:t>
                      </a:r>
                      <a:r>
                        <a:rPr kumimoji="1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입대예정일이 학기 개시 이후 </a:t>
                      </a:r>
                      <a:r>
                        <a:rPr kumimoji="1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: </a:t>
                      </a:r>
                      <a:r>
                        <a:rPr kumimoji="1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일반휴학 신청 </a:t>
                      </a:r>
                      <a:r>
                        <a:rPr kumimoji="1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 </a:t>
                      </a:r>
                      <a:r>
                        <a:rPr kumimoji="1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병사휴학으로 변경신청</a:t>
                      </a:r>
                      <a:r>
                        <a:rPr kumimoji="1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endParaRPr kumimoji="1" lang="en-US" altLang="ko-KR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241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/>
                        <a:t>복 학</a:t>
                      </a:r>
                      <a:endParaRPr lang="ko-KR" alt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7800" marR="0" lvl="0" indent="-17780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3"/>
                        </a:buBlip>
                        <a:tabLst/>
                        <a:defRPr/>
                      </a:pPr>
                      <a:r>
                        <a:rPr kumimoji="1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 휴학한 자가 복학을 원하는 경우 </a:t>
                      </a:r>
                      <a:r>
                        <a:rPr kumimoji="1" lang="ko-KR" altLang="en-US" sz="16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매학기</a:t>
                      </a:r>
                      <a:r>
                        <a:rPr kumimoji="1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 개강 전</a:t>
                      </a:r>
                      <a:r>
                        <a:rPr kumimoji="1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(2</a:t>
                      </a:r>
                      <a:r>
                        <a:rPr kumimoji="1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월</a:t>
                      </a:r>
                      <a:r>
                        <a:rPr kumimoji="1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, 8</a:t>
                      </a:r>
                      <a:r>
                        <a:rPr kumimoji="1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월 중</a:t>
                      </a:r>
                      <a:r>
                        <a:rPr kumimoji="1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)</a:t>
                      </a:r>
                      <a:r>
                        <a:rPr kumimoji="1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 정해진 </a:t>
                      </a:r>
                      <a:r>
                        <a:rPr kumimoji="1" lang="ko-KR" altLang="en-US" sz="16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기간내에</a:t>
                      </a:r>
                      <a:r>
                        <a:rPr kumimoji="1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     </a:t>
                      </a:r>
                      <a:endParaRPr kumimoji="1" lang="en-US" altLang="ko-KR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    </a:t>
                      </a:r>
                      <a:r>
                        <a:rPr kumimoji="1" lang="en-US" altLang="ko-KR" sz="16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uDRIMS</a:t>
                      </a:r>
                      <a:r>
                        <a:rPr kumimoji="1" lang="ko-KR" alt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로</a:t>
                      </a:r>
                      <a:r>
                        <a:rPr kumimoji="1" lang="en-US" altLang="ko-KR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kumimoji="1" lang="ko-KR" alt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복학 신청</a:t>
                      </a:r>
                      <a:endParaRPr kumimoji="1" lang="en-US" altLang="ko-KR" sz="16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+mn-ea"/>
                        <a:cs typeface="+mn-cs"/>
                      </a:endParaRPr>
                    </a:p>
                    <a:p>
                      <a:pPr marL="177800" marR="0" lvl="0" indent="-17780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3"/>
                        </a:buBlip>
                        <a:tabLst/>
                        <a:defRPr/>
                      </a:pPr>
                      <a:r>
                        <a:rPr kumimoji="1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kumimoji="1" lang="ko-KR" altLang="en-US" sz="16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병사휴학자는</a:t>
                      </a:r>
                      <a:r>
                        <a:rPr kumimoji="1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 전역일로부터 </a:t>
                      </a:r>
                      <a:r>
                        <a:rPr kumimoji="1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1</a:t>
                      </a:r>
                      <a:r>
                        <a:rPr kumimoji="1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년 이내</a:t>
                      </a:r>
                      <a:r>
                        <a:rPr kumimoji="1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kumimoji="1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개강 후 </a:t>
                      </a:r>
                      <a:r>
                        <a:rPr kumimoji="1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30</a:t>
                      </a:r>
                      <a:r>
                        <a:rPr kumimoji="1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일 이내 복학하여야 함</a:t>
                      </a:r>
                      <a:endParaRPr kumimoji="1" lang="en-US" altLang="ko-KR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/>
                        <a:t>재입학</a:t>
                      </a:r>
                      <a:endParaRPr lang="ko-KR" alt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7800" marR="0" lvl="0" indent="-17780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3"/>
                        </a:buBlip>
                        <a:tabLst/>
                        <a:defRPr/>
                      </a:pPr>
                      <a:r>
                        <a:rPr kumimoji="1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 소정의 </a:t>
                      </a:r>
                      <a:r>
                        <a:rPr kumimoji="1" lang="ko-KR" altLang="en-US" sz="16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기간내에</a:t>
                      </a:r>
                      <a:r>
                        <a:rPr kumimoji="1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kumimoji="1" lang="ko-KR" altLang="en-US" sz="16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재입학원을</a:t>
                      </a:r>
                      <a:r>
                        <a:rPr kumimoji="1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kumimoji="1" lang="ko-KR" altLang="en-US" sz="16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교학팀에</a:t>
                      </a:r>
                      <a:r>
                        <a:rPr kumimoji="1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 제출하여 대학원장의 허가를 받아야 함</a:t>
                      </a:r>
                      <a:endParaRPr kumimoji="1" lang="en-US" altLang="ko-KR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333753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85762" y="92914"/>
            <a:ext cx="6615130" cy="500058"/>
          </a:xfrm>
        </p:spPr>
        <p:txBody>
          <a:bodyPr>
            <a:normAutofit/>
          </a:bodyPr>
          <a:lstStyle/>
          <a:p>
            <a:r>
              <a:rPr lang="ko-KR" altLang="en-US" sz="2300" dirty="0" smtClean="0"/>
              <a:t>학적</a:t>
            </a:r>
            <a:endParaRPr lang="ko-KR" altLang="en-US" sz="2300" dirty="0"/>
          </a:p>
        </p:txBody>
      </p:sp>
      <p:sp>
        <p:nvSpPr>
          <p:cNvPr id="15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267565" y="6448251"/>
            <a:ext cx="928687" cy="365125"/>
          </a:xfrm>
        </p:spPr>
        <p:txBody>
          <a:bodyPr/>
          <a:lstStyle/>
          <a:p>
            <a:pPr>
              <a:defRPr/>
            </a:pPr>
            <a:fld id="{6F48AD4C-B7D6-4F4B-B58F-338D59E7F1DE}" type="slidenum">
              <a:rPr lang="ko-KR" altLang="en-US"/>
              <a:pPr>
                <a:defRPr/>
              </a:pPr>
              <a:t>14</a:t>
            </a:fld>
            <a:endParaRPr lang="ko-KR" altLang="en-US" dirty="0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5041060"/>
              </p:ext>
            </p:extLst>
          </p:nvPr>
        </p:nvGraphicFramePr>
        <p:xfrm>
          <a:off x="251520" y="1484784"/>
          <a:ext cx="8640960" cy="3384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0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60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078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구 분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내 용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4358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/>
                        <a:t>제 적</a:t>
                      </a:r>
                      <a:endParaRPr lang="ko-KR" alt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7800" indent="-177800" fontAlgn="auto" latinLnBrk="0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Blip>
                          <a:blip r:embed="rId3"/>
                        </a:buBlip>
                        <a:defRPr/>
                      </a:pPr>
                      <a:r>
                        <a:rPr kumimoji="1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600" dirty="0" smtClean="0">
                          <a:latin typeface="맑은 고딕" pitchFamily="50" charset="-127"/>
                          <a:ea typeface="+mn-ea"/>
                        </a:rPr>
                        <a:t>휴학기간 만료 후 소정 기일 내에 </a:t>
                      </a:r>
                      <a:r>
                        <a:rPr lang="ko-KR" altLang="en-US" sz="1600" b="1" dirty="0" smtClean="0">
                          <a:latin typeface="맑은 고딕" pitchFamily="50" charset="-127"/>
                          <a:ea typeface="+mn-ea"/>
                        </a:rPr>
                        <a:t>복학하지 아니한 자</a:t>
                      </a:r>
                      <a:endParaRPr lang="en-US" altLang="ko-KR" sz="1500" b="1" dirty="0" smtClean="0">
                        <a:latin typeface="맑은 고딕" pitchFamily="50" charset="-127"/>
                        <a:ea typeface="+mn-ea"/>
                      </a:endParaRPr>
                    </a:p>
                    <a:p>
                      <a:pPr marL="177800" indent="-177800" fontAlgn="auto" latinLnBrk="0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Blip>
                          <a:blip r:embed="rId3"/>
                        </a:buBlip>
                        <a:defRPr/>
                      </a:pPr>
                      <a:r>
                        <a:rPr lang="en-US" altLang="ko-KR" sz="1500" dirty="0" smtClean="0">
                          <a:latin typeface="맑은 고딕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600" dirty="0" smtClean="0">
                          <a:latin typeface="맑은 고딕" pitchFamily="50" charset="-127"/>
                          <a:ea typeface="+mn-ea"/>
                        </a:rPr>
                        <a:t>매 학기 정해진 기일 내에 </a:t>
                      </a:r>
                      <a:r>
                        <a:rPr lang="ko-KR" altLang="en-US" sz="1600" b="1" dirty="0" smtClean="0">
                          <a:latin typeface="맑은 고딕" pitchFamily="50" charset="-127"/>
                          <a:ea typeface="+mn-ea"/>
                        </a:rPr>
                        <a:t>등록하지 아니한 자</a:t>
                      </a:r>
                      <a:endParaRPr lang="en-US" altLang="ko-KR" sz="1600" b="1" dirty="0" smtClean="0">
                        <a:latin typeface="맑은 고딕" pitchFamily="50" charset="-127"/>
                        <a:ea typeface="+mn-ea"/>
                      </a:endParaRPr>
                    </a:p>
                    <a:p>
                      <a:pPr marL="177800" indent="-177800" fontAlgn="auto" latinLnBrk="0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Blip>
                          <a:blip r:embed="rId3"/>
                        </a:buBlip>
                        <a:defRPr/>
                      </a:pPr>
                      <a:r>
                        <a:rPr lang="ko-KR" altLang="en-US" sz="1600" dirty="0" smtClean="0">
                          <a:latin typeface="맑은 고딕" pitchFamily="50" charset="-127"/>
                          <a:ea typeface="+mn-ea"/>
                        </a:rPr>
                        <a:t> 질병 또는 기타 사유로 </a:t>
                      </a:r>
                      <a:r>
                        <a:rPr lang="ko-KR" altLang="en-US" sz="1600" b="1" dirty="0" smtClean="0">
                          <a:latin typeface="맑은 고딕" pitchFamily="50" charset="-127"/>
                          <a:ea typeface="+mn-ea"/>
                        </a:rPr>
                        <a:t>장기간 학업이 불가능한 자</a:t>
                      </a:r>
                      <a:endParaRPr lang="en-US" altLang="ko-KR" sz="1600" b="1" dirty="0" smtClean="0">
                        <a:latin typeface="맑은 고딕" pitchFamily="50" charset="-127"/>
                        <a:ea typeface="+mn-ea"/>
                      </a:endParaRPr>
                    </a:p>
                    <a:p>
                      <a:pPr marL="177800" indent="-177800" fontAlgn="auto" latinLnBrk="0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Blip>
                          <a:blip r:embed="rId3"/>
                        </a:buBlip>
                        <a:defRPr/>
                      </a:pPr>
                      <a:r>
                        <a:rPr kumimoji="0" lang="en-US" altLang="ko-KR" sz="1600" kern="0" dirty="0" smtClean="0">
                          <a:latin typeface="맑은 고딕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600" dirty="0" smtClean="0">
                          <a:latin typeface="맑은 고딕" pitchFamily="50" charset="-127"/>
                          <a:ea typeface="+mn-ea"/>
                        </a:rPr>
                        <a:t>학생의 본분을 이탈한 행위로 인해 상당한 정도로 면학 분위기를 저해하여 </a:t>
                      </a:r>
                      <a:endParaRPr lang="en-US" altLang="ko-KR" sz="1600" dirty="0" smtClean="0">
                        <a:latin typeface="맑은 고딕" pitchFamily="50" charset="-127"/>
                        <a:ea typeface="+mn-ea"/>
                      </a:endParaRPr>
                    </a:p>
                    <a:p>
                      <a:pPr>
                        <a:lnSpc>
                          <a:spcPct val="150000"/>
                        </a:lnSpc>
                        <a:spcBef>
                          <a:spcPts val="200"/>
                        </a:spcBef>
                        <a:defRPr/>
                      </a:pPr>
                      <a:r>
                        <a:rPr lang="ko-KR" altLang="en-US" sz="1600" dirty="0" smtClean="0">
                          <a:latin typeface="맑은 고딕" pitchFamily="50" charset="-127"/>
                          <a:ea typeface="+mn-ea"/>
                        </a:rPr>
                        <a:t>   </a:t>
                      </a:r>
                      <a:r>
                        <a:rPr lang="ko-KR" altLang="en-US" sz="1600" b="1" dirty="0" smtClean="0">
                          <a:latin typeface="맑은 고딕" pitchFamily="50" charset="-127"/>
                          <a:ea typeface="+mn-ea"/>
                        </a:rPr>
                        <a:t>징계 처분된 자 </a:t>
                      </a:r>
                      <a:r>
                        <a:rPr lang="ko-KR" altLang="en-US" sz="1600" dirty="0" smtClean="0">
                          <a:latin typeface="맑은 고딕" pitchFamily="50" charset="-127"/>
                          <a:ea typeface="+mn-ea"/>
                        </a:rPr>
                        <a:t>또는 관계기관에 의해 </a:t>
                      </a:r>
                      <a:r>
                        <a:rPr lang="ko-KR" altLang="en-US" sz="1600" b="1" dirty="0" smtClean="0">
                          <a:latin typeface="맑은 고딕" pitchFamily="50" charset="-127"/>
                          <a:ea typeface="+mn-ea"/>
                        </a:rPr>
                        <a:t>구속이상의 형사처벌을 받은 자 등</a:t>
                      </a:r>
                      <a:endParaRPr lang="en-US" altLang="ko-KR" sz="1600" b="1" dirty="0" smtClean="0">
                        <a:latin typeface="맑은 고딕" pitchFamily="50" charset="-127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4489555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85762" y="92914"/>
            <a:ext cx="6615130" cy="500058"/>
          </a:xfrm>
        </p:spPr>
        <p:txBody>
          <a:bodyPr>
            <a:normAutofit/>
          </a:bodyPr>
          <a:lstStyle/>
          <a:p>
            <a:r>
              <a:rPr lang="ko-KR" altLang="en-US" sz="2300" dirty="0" smtClean="0"/>
              <a:t>학위논문 과정 </a:t>
            </a:r>
            <a:endParaRPr lang="ko-KR" altLang="en-US" sz="2300" dirty="0"/>
          </a:p>
        </p:txBody>
      </p:sp>
      <p:sp>
        <p:nvSpPr>
          <p:cNvPr id="15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267565" y="6448251"/>
            <a:ext cx="928687" cy="365125"/>
          </a:xfrm>
        </p:spPr>
        <p:txBody>
          <a:bodyPr/>
          <a:lstStyle/>
          <a:p>
            <a:pPr>
              <a:defRPr/>
            </a:pPr>
            <a:fld id="{6F48AD4C-B7D6-4F4B-B58F-338D59E7F1DE}" type="slidenum">
              <a:rPr lang="ko-KR" altLang="en-US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7634181"/>
              </p:ext>
            </p:extLst>
          </p:nvPr>
        </p:nvGraphicFramePr>
        <p:xfrm>
          <a:off x="251520" y="1105187"/>
          <a:ext cx="8640960" cy="501598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3681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728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354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구 분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내 용</a:t>
                      </a:r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612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/>
                        <a:t>논문지도</a:t>
                      </a:r>
                      <a:endParaRPr lang="en-US" altLang="ko-KR" b="1" dirty="0" smtClean="0"/>
                    </a:p>
                    <a:p>
                      <a:pPr algn="ctr" latinLnBrk="1"/>
                      <a:r>
                        <a:rPr lang="ko-KR" altLang="en-US" b="1" dirty="0" smtClean="0"/>
                        <a:t>교수선정</a:t>
                      </a:r>
                      <a:endParaRPr lang="ko-KR" alt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7800" lvl="0" indent="-177800" fontAlgn="auto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  <a:defRPr/>
                      </a:pPr>
                      <a:r>
                        <a:rPr kumimoji="1" lang="ko-KR" altLang="en-US" sz="160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</a:rPr>
                        <a:t> </a:t>
                      </a:r>
                      <a:r>
                        <a:rPr kumimoji="0" lang="ko-KR" altLang="en-US" sz="1600" kern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신청대상 </a:t>
                      </a:r>
                      <a:r>
                        <a:rPr kumimoji="0" lang="en-US" altLang="ko-KR" sz="1600" kern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: </a:t>
                      </a:r>
                      <a:r>
                        <a:rPr kumimoji="0" lang="en-US" altLang="ko-KR" sz="1600" b="1" kern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3</a:t>
                      </a:r>
                      <a:r>
                        <a:rPr kumimoji="0" lang="ko-KR" altLang="en-US" sz="1600" b="1" kern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학기 이상 등록을 </a:t>
                      </a:r>
                      <a:r>
                        <a:rPr kumimoji="0" lang="ko-KR" altLang="en-US" sz="1600" b="1" kern="0" dirty="0" err="1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필한</a:t>
                      </a:r>
                      <a:r>
                        <a:rPr kumimoji="0" lang="ko-KR" altLang="en-US" sz="1600" b="1" kern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 석사과정 재학생</a:t>
                      </a:r>
                      <a:endParaRPr kumimoji="0" lang="en-US" altLang="ko-KR" sz="1600" b="1" kern="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+mn-ea"/>
                      </a:endParaRPr>
                    </a:p>
                    <a:p>
                      <a:pPr marL="177800" lvl="0" indent="-177800" fontAlgn="auto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  <a:defRPr/>
                      </a:pPr>
                      <a:r>
                        <a:rPr kumimoji="0" lang="en-US" altLang="ko-KR" sz="1600" b="1" kern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 </a:t>
                      </a:r>
                      <a:r>
                        <a:rPr kumimoji="0" lang="ko-KR" altLang="en-US" sz="1600" kern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신청기간 </a:t>
                      </a:r>
                      <a:r>
                        <a:rPr kumimoji="0" lang="en-US" altLang="ko-KR" sz="1600" kern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: </a:t>
                      </a:r>
                      <a:r>
                        <a:rPr kumimoji="0" lang="ko-KR" altLang="en-US" sz="1600" kern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매 학기 초 일정기간</a:t>
                      </a:r>
                      <a:endParaRPr kumimoji="0" lang="en-US" altLang="ko-KR" sz="1600" kern="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+mn-ea"/>
                      </a:endParaRPr>
                    </a:p>
                    <a:p>
                      <a:pPr marL="177800" lvl="0" indent="-177800" fontAlgn="auto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  <a:defRPr/>
                      </a:pPr>
                      <a:r>
                        <a:rPr kumimoji="0" lang="en-US" altLang="ko-KR" sz="1600" kern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 </a:t>
                      </a:r>
                      <a:r>
                        <a:rPr kumimoji="0" lang="ko-KR" altLang="en-US" sz="1600" kern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선정기준 </a:t>
                      </a:r>
                      <a:r>
                        <a:rPr kumimoji="0" lang="en-US" altLang="ko-KR" sz="1600" kern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: </a:t>
                      </a:r>
                      <a:r>
                        <a:rPr kumimoji="0" lang="ko-KR" altLang="en-US" sz="1600" kern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동일계열을 전공한 본교의 전임교원으로 원장의 승인 </a:t>
                      </a:r>
                      <a:endParaRPr kumimoji="0" lang="en-US" altLang="ko-KR" sz="1600" kern="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+mn-ea"/>
                      </a:endParaRPr>
                    </a:p>
                    <a:p>
                      <a:pPr marL="177800" lvl="0" indent="-177800" fontAlgn="auto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1600" kern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    (</a:t>
                      </a:r>
                      <a:r>
                        <a:rPr kumimoji="0" lang="ko-KR" altLang="en-US" sz="1600" kern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단</a:t>
                      </a:r>
                      <a:r>
                        <a:rPr kumimoji="0" lang="en-US" altLang="ko-KR" sz="1600" kern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, </a:t>
                      </a:r>
                      <a:r>
                        <a:rPr kumimoji="0" lang="ko-KR" altLang="en-US" sz="1600" kern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학문 특성상 부득이한 경우 본교 전임교원이 아닌 경우에도 가능</a:t>
                      </a:r>
                      <a:r>
                        <a:rPr kumimoji="0" lang="en-US" altLang="ko-KR" sz="1600" kern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)</a:t>
                      </a:r>
                    </a:p>
                    <a:p>
                      <a:pPr marL="285750" lvl="0" indent="-285750" fontAlgn="auto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  <a:defRPr/>
                      </a:pPr>
                      <a:r>
                        <a:rPr kumimoji="0" lang="ko-KR" altLang="en-US" sz="1600" b="0" kern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논문지도교수는</a:t>
                      </a:r>
                      <a:r>
                        <a:rPr kumimoji="0" lang="ko-KR" altLang="en-US" sz="1600" b="1" kern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 전공이나 논문주제의 변경</a:t>
                      </a:r>
                      <a:r>
                        <a:rPr kumimoji="0" lang="en-US" altLang="ko-KR" sz="1600" b="1" kern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,</a:t>
                      </a:r>
                      <a:r>
                        <a:rPr kumimoji="0" lang="ko-KR" altLang="en-US" sz="1600" b="1" kern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 장기출장</a:t>
                      </a:r>
                      <a:r>
                        <a:rPr kumimoji="0" lang="en-US" altLang="ko-KR" sz="1600" b="1" kern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, </a:t>
                      </a:r>
                      <a:r>
                        <a:rPr kumimoji="0" lang="ko-KR" altLang="en-US" sz="1600" b="1" kern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퇴직</a:t>
                      </a:r>
                      <a:r>
                        <a:rPr kumimoji="0" lang="en-US" altLang="ko-KR" sz="1600" b="1" kern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, </a:t>
                      </a:r>
                      <a:r>
                        <a:rPr kumimoji="0" lang="ko-KR" altLang="en-US" sz="1600" b="1" kern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사망 등 필요한 경우 </a:t>
                      </a:r>
                      <a:r>
                        <a:rPr kumimoji="0" lang="ko-KR" altLang="en-US" sz="1600" b="0" kern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원장의 승인을 받아 </a:t>
                      </a:r>
                      <a:r>
                        <a:rPr kumimoji="0" lang="ko-KR" altLang="en-US" sz="1600" b="1" kern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변경가능</a:t>
                      </a:r>
                      <a:r>
                        <a:rPr kumimoji="0" lang="en-US" altLang="ko-KR" sz="1600" b="0" kern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 </a:t>
                      </a:r>
                    </a:p>
                    <a:p>
                      <a:pPr marL="285750" lvl="0" indent="-285750" fontAlgn="auto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  <a:defRPr/>
                      </a:pPr>
                      <a:r>
                        <a:rPr kumimoji="0" lang="ko-KR" altLang="en-US" sz="1600" kern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신청절차 </a:t>
                      </a:r>
                      <a:r>
                        <a:rPr kumimoji="0" lang="en-US" altLang="ko-KR" sz="1600" kern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: </a:t>
                      </a:r>
                      <a:r>
                        <a:rPr kumimoji="0" lang="ko-KR" altLang="en-US" sz="1600" kern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신청서 작성→ 지도교수 확인→ </a:t>
                      </a:r>
                      <a:r>
                        <a:rPr kumimoji="0" lang="ko-KR" altLang="en-US" sz="1600" kern="0" dirty="0" err="1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학사운영실</a:t>
                      </a:r>
                      <a:r>
                        <a:rPr kumimoji="0" lang="ko-KR" altLang="en-US" sz="1600" kern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 제출→ 원장 승인</a:t>
                      </a:r>
                      <a:endParaRPr kumimoji="0" lang="en-US" altLang="ko-KR" sz="1600" kern="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537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solidFill>
                            <a:schemeClr val="tx1"/>
                          </a:solidFill>
                        </a:rPr>
                        <a:t>논문초록</a:t>
                      </a:r>
                      <a:endParaRPr lang="en-US" altLang="ko-KR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b="1" dirty="0" smtClean="0">
                          <a:solidFill>
                            <a:schemeClr val="tx1"/>
                          </a:solidFill>
                        </a:rPr>
                        <a:t>발표</a:t>
                      </a:r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7800" marR="0" lvl="0" indent="-17780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1" lang="ko-KR" altLang="en-US" sz="160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</a:rPr>
                        <a:t>논문지도교수와 </a:t>
                      </a:r>
                      <a:r>
                        <a:rPr kumimoji="1" lang="ko-KR" altLang="en-US" sz="160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</a:rPr>
                        <a:t>원우학생들</a:t>
                      </a:r>
                      <a:r>
                        <a:rPr kumimoji="1" lang="ko-KR" altLang="en-US" sz="160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</a:rPr>
                        <a:t> </a:t>
                      </a:r>
                      <a:r>
                        <a:rPr kumimoji="1" lang="ko-KR" altLang="en-US" sz="160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</a:rPr>
                        <a:t>참석하에</a:t>
                      </a:r>
                      <a:r>
                        <a:rPr kumimoji="1" lang="ko-KR" altLang="en-US" sz="160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</a:rPr>
                        <a:t> 공개발표 </a:t>
                      </a:r>
                      <a:endParaRPr kumimoji="1" lang="en-US" altLang="ko-KR" sz="160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</a:endParaRPr>
                    </a:p>
                    <a:p>
                      <a:pPr marL="177800" marR="0" lvl="0" indent="-17780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ko-KR" altLang="en-US" sz="15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논문지도교수가 </a:t>
                      </a:r>
                      <a:r>
                        <a:rPr kumimoji="0" lang="en-US" altLang="ko-KR" sz="15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‘</a:t>
                      </a:r>
                      <a:r>
                        <a:rPr kumimoji="0" lang="ko-KR" altLang="en-US" sz="15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가</a:t>
                      </a:r>
                      <a:r>
                        <a:rPr kumimoji="0" lang="en-US" altLang="ko-KR" sz="15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’, ‘</a:t>
                      </a:r>
                      <a:r>
                        <a:rPr kumimoji="0" lang="ko-KR" altLang="en-US" sz="15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부</a:t>
                      </a:r>
                      <a:r>
                        <a:rPr kumimoji="0" lang="en-US" altLang="ko-KR" sz="15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’ </a:t>
                      </a:r>
                      <a:r>
                        <a:rPr kumimoji="0" lang="ko-KR" altLang="en-US" sz="15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판정</a:t>
                      </a:r>
                      <a:endParaRPr kumimoji="0" lang="en-US" altLang="ko-KR" sz="15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7219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/>
                        <a:t>석사학위 청구논문</a:t>
                      </a:r>
                      <a:endParaRPr lang="en-US" altLang="ko-KR" b="1" dirty="0" smtClean="0"/>
                    </a:p>
                    <a:p>
                      <a:pPr algn="ctr" latinLnBrk="1"/>
                      <a:r>
                        <a:rPr lang="ko-KR" altLang="en-US" b="1" dirty="0" smtClean="0"/>
                        <a:t>심사</a:t>
                      </a:r>
                      <a:endParaRPr lang="ko-KR" alt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7800" marR="0" lvl="0" indent="-17780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1" lang="ko-KR" altLang="en-US" sz="16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제출서류 </a:t>
                      </a:r>
                      <a:r>
                        <a:rPr kumimoji="1" lang="en-US" altLang="ko-KR" sz="16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: </a:t>
                      </a:r>
                      <a:r>
                        <a:rPr kumimoji="0" lang="ko-KR" altLang="en-US" sz="1600" kern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+mn-ea"/>
                        </a:rPr>
                        <a:t>심사신청서</a:t>
                      </a:r>
                      <a:r>
                        <a:rPr kumimoji="0" lang="en-US" altLang="ko-KR" sz="1600" kern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+mn-ea"/>
                        </a:rPr>
                        <a:t>(</a:t>
                      </a:r>
                      <a:r>
                        <a:rPr kumimoji="0" lang="ko-KR" altLang="en-US" sz="1600" kern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+mn-ea"/>
                        </a:rPr>
                        <a:t>소정양식</a:t>
                      </a:r>
                      <a:r>
                        <a:rPr kumimoji="0" lang="en-US" altLang="ko-KR" sz="1600" kern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+mn-ea"/>
                        </a:rPr>
                        <a:t>), </a:t>
                      </a:r>
                      <a:r>
                        <a:rPr kumimoji="0" lang="ko-KR" altLang="en-US" sz="1600" kern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+mn-ea"/>
                        </a:rPr>
                        <a:t>연구윤리준수서약서</a:t>
                      </a:r>
                      <a:r>
                        <a:rPr kumimoji="0" lang="en-US" altLang="ko-KR" sz="1600" kern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+mn-ea"/>
                        </a:rPr>
                        <a:t>, </a:t>
                      </a:r>
                      <a:r>
                        <a:rPr kumimoji="0" lang="ko-KR" altLang="en-US" sz="1600" kern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+mn-ea"/>
                        </a:rPr>
                        <a:t>카피킬러 등</a:t>
                      </a:r>
                      <a:endParaRPr kumimoji="0" lang="en-US" altLang="ko-KR" sz="1600" kern="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+mn-ea"/>
                      </a:endParaRPr>
                    </a:p>
                    <a:p>
                      <a:pPr marL="177800" marR="0" lvl="0" indent="-17780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ko-KR" altLang="en-US" sz="1600" kern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+mn-ea"/>
                        </a:rPr>
                        <a:t>심사위원 위촉 </a:t>
                      </a:r>
                      <a:r>
                        <a:rPr kumimoji="0" lang="en-US" altLang="ko-KR" sz="1600" kern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+mn-ea"/>
                        </a:rPr>
                        <a:t>: </a:t>
                      </a:r>
                      <a:r>
                        <a:rPr kumimoji="0" lang="ko-KR" altLang="en-US" sz="1600" kern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+mn-ea"/>
                        </a:rPr>
                        <a:t>주심 </a:t>
                      </a:r>
                      <a:r>
                        <a:rPr kumimoji="0" lang="en-US" altLang="ko-KR" sz="1600" kern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+mn-ea"/>
                        </a:rPr>
                        <a:t>1</a:t>
                      </a:r>
                      <a:r>
                        <a:rPr kumimoji="0" lang="ko-KR" altLang="en-US" sz="1600" kern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+mn-ea"/>
                        </a:rPr>
                        <a:t>인</a:t>
                      </a:r>
                      <a:r>
                        <a:rPr kumimoji="0" lang="en-US" altLang="ko-KR" sz="1600" kern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+mn-ea"/>
                        </a:rPr>
                        <a:t>, </a:t>
                      </a:r>
                      <a:r>
                        <a:rPr kumimoji="0" lang="ko-KR" altLang="en-US" sz="1600" kern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+mn-ea"/>
                        </a:rPr>
                        <a:t>부심 </a:t>
                      </a:r>
                      <a:r>
                        <a:rPr kumimoji="0" lang="en-US" altLang="ko-KR" sz="1600" kern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+mn-ea"/>
                        </a:rPr>
                        <a:t>2</a:t>
                      </a:r>
                      <a:r>
                        <a:rPr kumimoji="0" lang="ko-KR" altLang="en-US" sz="1600" kern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+mn-ea"/>
                        </a:rPr>
                        <a:t>인</a:t>
                      </a:r>
                      <a:endParaRPr kumimoji="0" lang="en-US" altLang="ko-KR" sz="1600" kern="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+mn-ea"/>
                      </a:endParaRPr>
                    </a:p>
                    <a:p>
                      <a:pPr marL="177800" marR="0" lvl="0" indent="-17780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ko-KR" altLang="en-US" sz="1600" kern="0" dirty="0" err="1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+mn-ea"/>
                        </a:rPr>
                        <a:t>심사료</a:t>
                      </a:r>
                      <a:r>
                        <a:rPr kumimoji="0" lang="ko-KR" altLang="en-US" sz="1600" kern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+mn-ea"/>
                        </a:rPr>
                        <a:t> </a:t>
                      </a:r>
                      <a:r>
                        <a:rPr kumimoji="0" lang="en-US" altLang="ko-KR" sz="1600" kern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+mn-ea"/>
                        </a:rPr>
                        <a:t>: \130,000-</a:t>
                      </a:r>
                      <a:endParaRPr kumimoji="1" lang="en-US" altLang="ko-KR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7448056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85762" y="92914"/>
            <a:ext cx="6615130" cy="500058"/>
          </a:xfrm>
        </p:spPr>
        <p:txBody>
          <a:bodyPr>
            <a:normAutofit/>
          </a:bodyPr>
          <a:lstStyle/>
          <a:p>
            <a:r>
              <a:rPr lang="ko-KR" altLang="en-US" sz="2300" dirty="0" smtClean="0"/>
              <a:t>학위논문 과정 </a:t>
            </a:r>
            <a:endParaRPr lang="ko-KR" altLang="en-US" sz="2300" dirty="0"/>
          </a:p>
        </p:txBody>
      </p:sp>
      <p:sp>
        <p:nvSpPr>
          <p:cNvPr id="15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267565" y="6448251"/>
            <a:ext cx="928687" cy="365125"/>
          </a:xfrm>
        </p:spPr>
        <p:txBody>
          <a:bodyPr/>
          <a:lstStyle/>
          <a:p>
            <a:pPr>
              <a:defRPr/>
            </a:pPr>
            <a:fld id="{6F48AD4C-B7D6-4F4B-B58F-338D59E7F1DE}" type="slidenum">
              <a:rPr lang="ko-KR" altLang="en-US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4861967"/>
              </p:ext>
            </p:extLst>
          </p:nvPr>
        </p:nvGraphicFramePr>
        <p:xfrm>
          <a:off x="251520" y="1484784"/>
          <a:ext cx="8640960" cy="43204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5121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287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183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구 분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내 용</a:t>
                      </a:r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602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/>
                        <a:t>석사학위 </a:t>
                      </a:r>
                      <a:endParaRPr lang="en-US" altLang="ko-KR" b="1" dirty="0" smtClean="0"/>
                    </a:p>
                    <a:p>
                      <a:pPr algn="ctr" latinLnBrk="1"/>
                      <a:r>
                        <a:rPr lang="ko-KR" altLang="en-US" b="1" dirty="0" smtClean="0"/>
                        <a:t>청구논문 </a:t>
                      </a:r>
                      <a:endParaRPr lang="en-US" altLang="ko-KR" b="1" dirty="0" smtClean="0"/>
                    </a:p>
                    <a:p>
                      <a:pPr algn="ctr" latinLnBrk="1"/>
                      <a:r>
                        <a:rPr lang="ko-KR" altLang="en-US" b="1" dirty="0" smtClean="0"/>
                        <a:t>제출</a:t>
                      </a:r>
                      <a:endParaRPr lang="ko-KR" alt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7800" marR="0" lvl="0" indent="-17780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1" lang="ko-KR" altLang="en-US" sz="16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 학위논문작성요령에 따라 제작</a:t>
                      </a:r>
                      <a:endParaRPr kumimoji="1" lang="en-US" altLang="ko-KR" sz="1600" u="none" strike="noStrike" kern="1200" cap="none" spc="0" normalizeH="0" baseline="0" noProof="0" dirty="0" smtClean="0">
                        <a:ln>
                          <a:noFill/>
                        </a:ln>
                        <a:effectLst/>
                        <a:uLnTx/>
                        <a:uFillTx/>
                      </a:endParaRPr>
                    </a:p>
                    <a:p>
                      <a:pPr marL="177800" marR="0" lvl="0" indent="-17780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1" lang="ko-KR" altLang="en-US" sz="16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 관련부서 논문 제출</a:t>
                      </a:r>
                      <a:endParaRPr kumimoji="1" lang="en-US" altLang="ko-KR" sz="1600" u="none" strike="noStrike" kern="1200" cap="none" spc="0" normalizeH="0" baseline="0" noProof="0" dirty="0" smtClean="0">
                        <a:ln>
                          <a:noFill/>
                        </a:ln>
                        <a:effectLst/>
                        <a:uLnTx/>
                        <a:uFillTx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1" lang="en-US" altLang="ko-KR" sz="16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  - </a:t>
                      </a:r>
                      <a:r>
                        <a:rPr kumimoji="1" lang="ko-KR" altLang="en-US" sz="1600" u="none" strike="noStrike" kern="1200" cap="none" spc="0" normalizeH="0" baseline="0" noProof="0" dirty="0" err="1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법무대학원</a:t>
                      </a:r>
                      <a:r>
                        <a:rPr kumimoji="1" lang="ko-KR" altLang="en-US" sz="16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 </a:t>
                      </a:r>
                      <a:r>
                        <a:rPr kumimoji="1" lang="ko-KR" altLang="en-US" sz="1600" u="none" strike="noStrike" kern="1200" cap="none" spc="0" normalizeH="0" baseline="0" noProof="0" dirty="0" err="1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학사운영실</a:t>
                      </a:r>
                      <a:r>
                        <a:rPr kumimoji="1" lang="ko-KR" altLang="en-US" sz="16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 </a:t>
                      </a:r>
                      <a:r>
                        <a:rPr kumimoji="1" lang="en-US" altLang="ko-KR" sz="16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: </a:t>
                      </a:r>
                      <a:r>
                        <a:rPr kumimoji="1" lang="ko-KR" altLang="en-US" sz="16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하드커버 </a:t>
                      </a:r>
                      <a:r>
                        <a:rPr kumimoji="1" lang="en-US" altLang="ko-KR" sz="16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1</a:t>
                      </a:r>
                      <a:r>
                        <a:rPr kumimoji="1" lang="ko-KR" altLang="en-US" sz="16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부</a:t>
                      </a:r>
                      <a:r>
                        <a:rPr kumimoji="1" lang="en-US" altLang="ko-KR" sz="16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(</a:t>
                      </a:r>
                      <a:r>
                        <a:rPr kumimoji="1" lang="ko-KR" altLang="en-US" sz="16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심사위원 날인 원본</a:t>
                      </a:r>
                      <a:r>
                        <a:rPr kumimoji="1" lang="en-US" altLang="ko-KR" sz="16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1" lang="en-US" altLang="ko-KR" sz="16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  - </a:t>
                      </a:r>
                      <a:r>
                        <a:rPr kumimoji="1" lang="ko-KR" altLang="en-US" sz="16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중앙도서관 </a:t>
                      </a:r>
                      <a:r>
                        <a:rPr kumimoji="1" lang="ko-KR" altLang="en-US" sz="1600" u="none" strike="noStrike" kern="1200" cap="none" spc="0" normalizeH="0" baseline="0" noProof="0" dirty="0" err="1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학술정보관리팀</a:t>
                      </a:r>
                      <a:r>
                        <a:rPr kumimoji="1" lang="ko-KR" altLang="en-US" sz="16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 </a:t>
                      </a:r>
                      <a:r>
                        <a:rPr kumimoji="1" lang="en-US" altLang="ko-KR" sz="16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: </a:t>
                      </a:r>
                      <a:r>
                        <a:rPr kumimoji="1" lang="ko-KR" altLang="en-US" sz="16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하드커버 </a:t>
                      </a:r>
                      <a:r>
                        <a:rPr kumimoji="1" lang="en-US" altLang="ko-KR" sz="16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5</a:t>
                      </a:r>
                      <a:r>
                        <a:rPr kumimoji="1" lang="ko-KR" altLang="en-US" sz="16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부</a:t>
                      </a:r>
                      <a:r>
                        <a:rPr kumimoji="1" lang="en-US" altLang="ko-KR" sz="16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, </a:t>
                      </a:r>
                      <a:r>
                        <a:rPr kumimoji="1" lang="ko-KR" altLang="en-US" sz="16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저작물이용 허락서 </a:t>
                      </a:r>
                      <a:r>
                        <a:rPr kumimoji="1" lang="en-US" altLang="ko-KR" sz="16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1</a:t>
                      </a:r>
                      <a:r>
                        <a:rPr kumimoji="1" lang="ko-KR" altLang="en-US" sz="16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부</a:t>
                      </a:r>
                      <a:r>
                        <a:rPr kumimoji="1" lang="en-US" altLang="ko-KR" sz="16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,       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1" lang="en-US" altLang="ko-KR" sz="16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                                          </a:t>
                      </a:r>
                      <a:r>
                        <a:rPr kumimoji="1" lang="ko-KR" altLang="en-US" sz="16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원문파일 온라인 등록</a:t>
                      </a:r>
                      <a:endParaRPr kumimoji="1" lang="en-US" altLang="ko-KR" sz="1500" u="none" strike="noStrike" kern="1200" cap="none" spc="0" normalizeH="0" baseline="0" noProof="0" dirty="0" smtClean="0">
                        <a:ln>
                          <a:noFill/>
                        </a:ln>
                        <a:effectLst/>
                        <a:uLnTx/>
                        <a:uFillTx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384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/>
                        <a:t>학위논문</a:t>
                      </a:r>
                      <a:endParaRPr lang="en-US" altLang="ko-KR" b="1" dirty="0" smtClean="0"/>
                    </a:p>
                    <a:p>
                      <a:pPr algn="ctr" latinLnBrk="1"/>
                      <a:r>
                        <a:rPr lang="ko-KR" altLang="en-US" b="1" dirty="0" err="1" smtClean="0"/>
                        <a:t>완성본</a:t>
                      </a:r>
                      <a:endParaRPr lang="en-US" altLang="ko-KR" b="1" dirty="0" smtClean="0"/>
                    </a:p>
                    <a:p>
                      <a:pPr algn="ctr" latinLnBrk="1"/>
                      <a:r>
                        <a:rPr lang="ko-KR" altLang="en-US" b="1" dirty="0" smtClean="0"/>
                        <a:t>제출</a:t>
                      </a:r>
                      <a:endParaRPr lang="ko-KR" alt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7800" marR="0" lvl="0" indent="-17780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1" lang="ko-KR" altLang="en-US" sz="16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 </a:t>
                      </a:r>
                      <a:r>
                        <a:rPr kumimoji="1" lang="ko-KR" altLang="en-US" sz="1600" u="none" strike="noStrike" kern="1200" cap="none" spc="0" normalizeH="0" baseline="0" noProof="0" dirty="0" err="1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법무대학원</a:t>
                      </a:r>
                      <a:r>
                        <a:rPr kumimoji="1" lang="ko-KR" altLang="en-US" sz="16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 </a:t>
                      </a:r>
                      <a:r>
                        <a:rPr kumimoji="1" lang="ko-KR" altLang="en-US" sz="1600" u="none" strike="noStrike" kern="1200" cap="none" spc="0" normalizeH="0" baseline="0" noProof="0" dirty="0" err="1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학사운영실</a:t>
                      </a:r>
                      <a:r>
                        <a:rPr kumimoji="1" lang="ko-KR" altLang="en-US" sz="16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 제출</a:t>
                      </a:r>
                      <a:endParaRPr kumimoji="1" lang="en-US" altLang="ko-KR" sz="1600" u="none" strike="noStrike" kern="1200" cap="none" spc="0" normalizeH="0" baseline="0" noProof="0" dirty="0" smtClean="0">
                        <a:ln>
                          <a:noFill/>
                        </a:ln>
                        <a:effectLst/>
                        <a:uLnTx/>
                        <a:uFillTx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1" lang="en-US" altLang="ko-KR" sz="16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  - </a:t>
                      </a:r>
                      <a:r>
                        <a:rPr kumimoji="1" lang="ko-KR" altLang="en-US" sz="16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도서관 </a:t>
                      </a:r>
                      <a:r>
                        <a:rPr kumimoji="1" lang="ko-KR" altLang="en-US" sz="1600" u="none" strike="noStrike" kern="1200" cap="none" spc="0" normalizeH="0" baseline="0" noProof="0" dirty="0" err="1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납본증</a:t>
                      </a:r>
                      <a:r>
                        <a:rPr kumimoji="1" lang="en-US" altLang="ko-KR" sz="16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(</a:t>
                      </a:r>
                      <a:r>
                        <a:rPr kumimoji="1" lang="ko-KR" altLang="en-US" sz="16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직인 날인</a:t>
                      </a:r>
                      <a:r>
                        <a:rPr kumimoji="1" lang="en-US" altLang="ko-KR" sz="16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) 1</a:t>
                      </a:r>
                      <a:r>
                        <a:rPr kumimoji="1" lang="ko-KR" altLang="en-US" sz="16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부</a:t>
                      </a:r>
                      <a:endParaRPr kumimoji="1" lang="en-US" altLang="ko-KR" sz="1600" u="none" strike="noStrike" kern="1200" cap="none" spc="0" normalizeH="0" baseline="0" noProof="0" dirty="0" smtClean="0">
                        <a:ln>
                          <a:noFill/>
                        </a:ln>
                        <a:effectLst/>
                        <a:uLnTx/>
                        <a:uFillTx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1" lang="en-US" altLang="ko-KR" sz="16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  - </a:t>
                      </a:r>
                      <a:r>
                        <a:rPr kumimoji="1" lang="ko-KR" altLang="en-US" sz="16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학위논문</a:t>
                      </a:r>
                      <a:r>
                        <a:rPr kumimoji="1" lang="en-US" altLang="ko-KR" sz="16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(</a:t>
                      </a:r>
                      <a:r>
                        <a:rPr kumimoji="1" lang="ko-KR" altLang="en-US" sz="16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논문심사위원 날인된 원본</a:t>
                      </a:r>
                      <a:r>
                        <a:rPr kumimoji="1" lang="en-US" altLang="ko-KR" sz="16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)</a:t>
                      </a:r>
                      <a:r>
                        <a:rPr kumimoji="1" lang="ko-KR" altLang="en-US" sz="16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 </a:t>
                      </a:r>
                      <a:r>
                        <a:rPr kumimoji="1" lang="en-US" altLang="ko-KR" sz="16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1</a:t>
                      </a:r>
                      <a:r>
                        <a:rPr kumimoji="1" lang="ko-KR" altLang="en-US" sz="16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부</a:t>
                      </a:r>
                      <a:endParaRPr kumimoji="1" lang="en-US" altLang="ko-KR" sz="1600" u="none" strike="noStrike" kern="1200" cap="none" spc="0" normalizeH="0" baseline="0" noProof="0" dirty="0" smtClean="0">
                        <a:ln>
                          <a:noFill/>
                        </a:ln>
                        <a:effectLst/>
                        <a:uLnTx/>
                        <a:uFillTx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1" lang="en-US" altLang="ko-KR" sz="16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  - </a:t>
                      </a:r>
                      <a:r>
                        <a:rPr kumimoji="1" lang="ko-KR" altLang="en-US" sz="16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카피킬러 </a:t>
                      </a:r>
                      <a:r>
                        <a:rPr kumimoji="1" lang="en-US" altLang="ko-KR" sz="16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1</a:t>
                      </a:r>
                      <a:r>
                        <a:rPr kumimoji="1" lang="ko-KR" altLang="en-US" sz="16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부</a:t>
                      </a:r>
                      <a:r>
                        <a:rPr kumimoji="1" lang="en-US" altLang="ko-KR" sz="16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(</a:t>
                      </a:r>
                      <a:r>
                        <a:rPr kumimoji="1" lang="ko-KR" altLang="en-US" sz="16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확인란</a:t>
                      </a:r>
                      <a:r>
                        <a:rPr kumimoji="1" lang="en-US" altLang="ko-KR" sz="16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:</a:t>
                      </a:r>
                      <a:r>
                        <a:rPr kumimoji="1" lang="ko-KR" altLang="en-US" sz="16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지도교수 사인 필</a:t>
                      </a:r>
                      <a:r>
                        <a:rPr kumimoji="1" lang="en-US" altLang="ko-KR" sz="16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)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7921924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85762" y="92914"/>
            <a:ext cx="6615130" cy="500058"/>
          </a:xfrm>
        </p:spPr>
        <p:txBody>
          <a:bodyPr>
            <a:normAutofit/>
          </a:bodyPr>
          <a:lstStyle/>
          <a:p>
            <a:r>
              <a:rPr lang="ko-KR" altLang="en-US" sz="2300" dirty="0" smtClean="0"/>
              <a:t>증명서 발급 </a:t>
            </a:r>
            <a:endParaRPr lang="ko-KR" altLang="en-US" sz="2300" dirty="0"/>
          </a:p>
        </p:txBody>
      </p:sp>
      <p:sp>
        <p:nvSpPr>
          <p:cNvPr id="15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267565" y="6448251"/>
            <a:ext cx="928687" cy="365125"/>
          </a:xfrm>
        </p:spPr>
        <p:txBody>
          <a:bodyPr/>
          <a:lstStyle/>
          <a:p>
            <a:pPr>
              <a:defRPr/>
            </a:pPr>
            <a:fld id="{6F48AD4C-B7D6-4F4B-B58F-338D59E7F1DE}" type="slidenum">
              <a:rPr lang="ko-KR" altLang="en-US"/>
              <a:pPr>
                <a:defRPr/>
              </a:pPr>
              <a:t>17</a:t>
            </a:fld>
            <a:endParaRPr lang="ko-KR" altLang="en-US" dirty="0"/>
          </a:p>
        </p:txBody>
      </p:sp>
      <p:sp>
        <p:nvSpPr>
          <p:cNvPr id="13" name="모서리가 둥근 직사각형 4"/>
          <p:cNvSpPr/>
          <p:nvPr/>
        </p:nvSpPr>
        <p:spPr>
          <a:xfrm>
            <a:off x="428596" y="1052736"/>
            <a:ext cx="8286808" cy="5233259"/>
          </a:xfrm>
          <a:prstGeom prst="roundRect">
            <a:avLst>
              <a:gd name="adj" fmla="val 2332"/>
            </a:avLst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altLang="ko-KR" sz="800" dirty="0" smtClean="0"/>
          </a:p>
          <a:p>
            <a:r>
              <a:rPr lang="en-US" altLang="ko-KR" sz="1200" dirty="0" smtClean="0"/>
              <a:t> </a:t>
            </a:r>
          </a:p>
          <a:p>
            <a:r>
              <a:rPr lang="en-US" altLang="ko-KR" sz="1200" dirty="0" smtClean="0"/>
              <a:t>   </a:t>
            </a:r>
            <a:endParaRPr lang="ko-KR" altLang="en-US" sz="1200" dirty="0"/>
          </a:p>
        </p:txBody>
      </p:sp>
      <p:sp>
        <p:nvSpPr>
          <p:cNvPr id="17" name="Text Box 13"/>
          <p:cNvSpPr txBox="1">
            <a:spLocks noChangeArrowheads="1"/>
          </p:cNvSpPr>
          <p:nvPr/>
        </p:nvSpPr>
        <p:spPr bwMode="auto">
          <a:xfrm>
            <a:off x="571472" y="1223745"/>
            <a:ext cx="7960968" cy="48936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177800" indent="-177800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증명서 종류 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재학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/ 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성적 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졸업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증명서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 </a:t>
            </a:r>
          </a:p>
          <a:p>
            <a:pPr marL="177800" indent="-177800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 수수료</a:t>
            </a:r>
            <a:endParaRPr lang="en-US" altLang="ko-KR" sz="1600" dirty="0" smtClean="0">
              <a:latin typeface="맑은 고딕" pitchFamily="50" charset="-127"/>
              <a:ea typeface="맑은 고딕" pitchFamily="50" charset="-127"/>
            </a:endParaRPr>
          </a:p>
          <a:p>
            <a:pPr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   - 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재학생 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인터넷 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– 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국문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영문 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통당 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500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원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최초는 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1,000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원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sz="1600" dirty="0" smtClean="0">
              <a:latin typeface="맑은 고딕" pitchFamily="50" charset="-127"/>
              <a:ea typeface="맑은 고딕" pitchFamily="50" charset="-127"/>
            </a:endParaRPr>
          </a:p>
          <a:p>
            <a:pPr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                 CS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센터 및 </a:t>
            </a:r>
            <a:r>
              <a:rPr lang="ko-KR" altLang="en-US" sz="1600" dirty="0" err="1" smtClean="0">
                <a:latin typeface="맑은 고딕" pitchFamily="50" charset="-127"/>
                <a:ea typeface="맑은 고딕" pitchFamily="50" charset="-127"/>
              </a:rPr>
              <a:t>무인증명발급기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국문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영문 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통당 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500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원 </a:t>
            </a:r>
            <a:endParaRPr lang="en-US" altLang="ko-KR" sz="1600" dirty="0" smtClean="0">
              <a:latin typeface="맑은 고딕" pitchFamily="50" charset="-127"/>
              <a:ea typeface="맑은 고딕" pitchFamily="50" charset="-127"/>
            </a:endParaRPr>
          </a:p>
          <a:p>
            <a:pPr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   - 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졸업생 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인터넷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, CS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센터 및 </a:t>
            </a:r>
            <a:r>
              <a:rPr lang="ko-KR" altLang="en-US" sz="1600" dirty="0" err="1">
                <a:latin typeface="맑은 고딕" pitchFamily="50" charset="-127"/>
                <a:ea typeface="맑은 고딕" pitchFamily="50" charset="-127"/>
              </a:rPr>
              <a:t>무인증명발급기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– 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국문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영문 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통당 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1,000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원</a:t>
            </a:r>
            <a:endParaRPr lang="en-US" altLang="ko-KR" sz="1600" dirty="0" smtClean="0">
              <a:latin typeface="맑은 고딕" pitchFamily="50" charset="-127"/>
              <a:ea typeface="맑은 고딕" pitchFamily="50" charset="-127"/>
            </a:endParaRPr>
          </a:p>
          <a:p>
            <a:pPr marL="177800" indent="-177800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발급방법</a:t>
            </a:r>
            <a:endParaRPr lang="en-US" altLang="ko-KR" sz="1600" dirty="0" smtClean="0">
              <a:latin typeface="맑은 고딕" pitchFamily="50" charset="-127"/>
              <a:ea typeface="맑은 고딕" pitchFamily="50" charset="-127"/>
            </a:endParaRPr>
          </a:p>
          <a:p>
            <a:pPr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   1. 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부서방문 </a:t>
            </a:r>
            <a:endParaRPr lang="en-US" altLang="ko-KR" sz="1600" dirty="0" smtClean="0">
              <a:latin typeface="맑은 고딕" pitchFamily="50" charset="-127"/>
              <a:ea typeface="맑은 고딕" pitchFamily="50" charset="-127"/>
            </a:endParaRPr>
          </a:p>
          <a:p>
            <a:pPr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       - 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본관 학생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CS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센터 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(2260-8661~4) </a:t>
            </a:r>
          </a:p>
          <a:p>
            <a:pPr marL="177800" indent="-177800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       - </a:t>
            </a:r>
            <a:r>
              <a:rPr lang="ko-KR" altLang="en-US" sz="1600" dirty="0" err="1" smtClean="0">
                <a:latin typeface="맑은 고딕" pitchFamily="50" charset="-127"/>
                <a:ea typeface="맑은 고딕" pitchFamily="50" charset="-127"/>
              </a:rPr>
              <a:t>학기중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09:00~17:00 / </a:t>
            </a:r>
            <a:r>
              <a:rPr lang="ko-KR" altLang="en-US" sz="1600" dirty="0" err="1" smtClean="0">
                <a:latin typeface="맑은 고딕" pitchFamily="50" charset="-127"/>
                <a:ea typeface="맑은 고딕" pitchFamily="50" charset="-127"/>
              </a:rPr>
              <a:t>방학중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평일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10:00~17:00</a:t>
            </a:r>
          </a:p>
          <a:p>
            <a:pPr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2. 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무인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600" b="1" dirty="0" err="1" smtClean="0">
                <a:latin typeface="맑은 고딕" pitchFamily="50" charset="-127"/>
                <a:ea typeface="맑은 고딕" pitchFamily="50" charset="-127"/>
              </a:rPr>
              <a:t>자동발급기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 설치장소</a:t>
            </a:r>
            <a:endParaRPr lang="en-US" altLang="ko-KR" sz="1600" b="1" dirty="0" smtClean="0">
              <a:latin typeface="맑은 고딕" pitchFamily="50" charset="-127"/>
              <a:ea typeface="맑은 고딕" pitchFamily="50" charset="-127"/>
            </a:endParaRPr>
          </a:p>
          <a:p>
            <a:pPr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      - 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중앙도서관 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층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사회과학관 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층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dirty="0" err="1" smtClean="0">
                <a:latin typeface="맑은 고딕" pitchFamily="50" charset="-127"/>
                <a:ea typeface="맑은 고딕" pitchFamily="50" charset="-127"/>
              </a:rPr>
              <a:t>문화관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층 입구</a:t>
            </a:r>
            <a:endParaRPr lang="en-US" altLang="ko-KR" sz="1600" dirty="0" smtClean="0">
              <a:latin typeface="맑은 고딕" pitchFamily="50" charset="-127"/>
              <a:ea typeface="맑은 고딕" pitchFamily="50" charset="-127"/>
            </a:endParaRPr>
          </a:p>
          <a:p>
            <a:pPr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3. 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홈페이지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동국대학교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법무대학원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에서 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인터넷 증명 발급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가능 </a:t>
            </a:r>
            <a:endParaRPr lang="en-US" altLang="ko-KR" sz="1600" dirty="0" smtClean="0">
              <a:latin typeface="맑은 고딕" pitchFamily="50" charset="-127"/>
              <a:ea typeface="맑은 고딕" pitchFamily="50" charset="-127"/>
            </a:endParaRPr>
          </a:p>
          <a:p>
            <a:pPr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4. 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전국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각 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동사무소에서 </a:t>
            </a: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FAX 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민원 신청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가능 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문의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02-2260-8664)</a:t>
            </a:r>
            <a:endParaRPr lang="en-US" altLang="ko-KR" sz="1600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91663727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모서리가 둥근 직사각형 4"/>
          <p:cNvSpPr/>
          <p:nvPr/>
        </p:nvSpPr>
        <p:spPr>
          <a:xfrm>
            <a:off x="251520" y="1103258"/>
            <a:ext cx="8640960" cy="5233259"/>
          </a:xfrm>
          <a:prstGeom prst="roundRect">
            <a:avLst>
              <a:gd name="adj" fmla="val 2332"/>
            </a:avLst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altLang="ko-KR" sz="800" dirty="0" smtClean="0"/>
          </a:p>
          <a:p>
            <a:r>
              <a:rPr lang="en-US" altLang="ko-KR" sz="1200" dirty="0" smtClean="0"/>
              <a:t> </a:t>
            </a:r>
          </a:p>
          <a:p>
            <a:r>
              <a:rPr lang="en-US" altLang="ko-KR" sz="1200" dirty="0" smtClean="0"/>
              <a:t>   </a:t>
            </a:r>
            <a:endParaRPr lang="ko-KR" altLang="en-US" sz="1200" dirty="0"/>
          </a:p>
        </p:txBody>
      </p:sp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85762" y="92914"/>
            <a:ext cx="6615130" cy="500058"/>
          </a:xfrm>
        </p:spPr>
        <p:txBody>
          <a:bodyPr>
            <a:normAutofit/>
          </a:bodyPr>
          <a:lstStyle/>
          <a:p>
            <a:r>
              <a:rPr lang="ko-KR" altLang="en-US" sz="2300" dirty="0" smtClean="0"/>
              <a:t>정기 </a:t>
            </a:r>
            <a:r>
              <a:rPr lang="ko-KR" altLang="en-US" sz="2300" dirty="0" err="1" smtClean="0"/>
              <a:t>주차권</a:t>
            </a:r>
            <a:r>
              <a:rPr lang="ko-KR" altLang="en-US" sz="2300" dirty="0" smtClean="0"/>
              <a:t> 발급 </a:t>
            </a:r>
            <a:endParaRPr lang="ko-KR" altLang="en-US" sz="2300" dirty="0"/>
          </a:p>
        </p:txBody>
      </p:sp>
      <p:sp>
        <p:nvSpPr>
          <p:cNvPr id="15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267565" y="6448251"/>
            <a:ext cx="928687" cy="365125"/>
          </a:xfrm>
        </p:spPr>
        <p:txBody>
          <a:bodyPr/>
          <a:lstStyle/>
          <a:p>
            <a:pPr>
              <a:defRPr/>
            </a:pPr>
            <a:fld id="{6F48AD4C-B7D6-4F4B-B58F-338D59E7F1DE}" type="slidenum">
              <a:rPr lang="ko-KR" altLang="en-US"/>
              <a:pPr>
                <a:defRPr/>
              </a:pPr>
              <a:t>18</a:t>
            </a:fld>
            <a:endParaRPr lang="ko-KR" altLang="en-US" dirty="0"/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816184"/>
              </p:ext>
            </p:extLst>
          </p:nvPr>
        </p:nvGraphicFramePr>
        <p:xfrm>
          <a:off x="385763" y="1988840"/>
          <a:ext cx="8434710" cy="1584177"/>
        </p:xfrm>
        <a:graphic>
          <a:graphicData uri="http://schemas.openxmlformats.org/drawingml/2006/table">
            <a:tbl>
              <a:tblPr firstCol="1" bandRow="1">
                <a:tableStyleId>{F5AB1C69-6EDB-4FF4-983F-18BD219EF322}</a:tableStyleId>
              </a:tblPr>
              <a:tblGrid>
                <a:gridCol w="1377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567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2805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본인 명의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차량등록증 사본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신청서</a:t>
                      </a:r>
                      <a:r>
                        <a:rPr lang="en-US" altLang="ko-KR" dirty="0" smtClean="0"/>
                        <a:t>(</a:t>
                      </a:r>
                      <a:r>
                        <a:rPr lang="ko-KR" altLang="en-US" dirty="0" smtClean="0"/>
                        <a:t>소정양식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805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가족 명의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차량등록증 사본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b="1" dirty="0" smtClean="0"/>
                        <a:t>주민등록등본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신청서</a:t>
                      </a:r>
                      <a:r>
                        <a:rPr lang="en-US" altLang="ko-KR" dirty="0" smtClean="0"/>
                        <a:t>(</a:t>
                      </a:r>
                      <a:r>
                        <a:rPr lang="ko-KR" altLang="en-US" dirty="0" smtClean="0"/>
                        <a:t>소정양식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805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회사 명의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차량등록증 사본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b="1" dirty="0" smtClean="0"/>
                        <a:t>사업자등록증 사본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b="1" dirty="0" smtClean="0"/>
                        <a:t>재직증명서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신청서</a:t>
                      </a:r>
                      <a:r>
                        <a:rPr lang="en-US" altLang="ko-KR" dirty="0" smtClean="0"/>
                        <a:t>(</a:t>
                      </a:r>
                      <a:r>
                        <a:rPr lang="ko-KR" altLang="en-US" dirty="0" smtClean="0"/>
                        <a:t>소정양식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직사각형 2"/>
          <p:cNvSpPr/>
          <p:nvPr/>
        </p:nvSpPr>
        <p:spPr>
          <a:xfrm>
            <a:off x="385762" y="1412776"/>
            <a:ext cx="2768707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7800" indent="-177800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차량 </a:t>
            </a:r>
            <a:r>
              <a:rPr lang="ko-KR" altLang="en-US" b="1" dirty="0" err="1" smtClean="0">
                <a:latin typeface="맑은 고딕" pitchFamily="50" charset="-127"/>
                <a:ea typeface="맑은 고딕" pitchFamily="50" charset="-127"/>
              </a:rPr>
              <a:t>명의별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 제출 서류</a:t>
            </a:r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387069" y="3764937"/>
            <a:ext cx="3195105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7800" indent="-177800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정기 주차료 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: 20,000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원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월</a:t>
            </a:r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385717" y="4285927"/>
            <a:ext cx="7850226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7800" indent="-177800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정기 </a:t>
            </a:r>
            <a:r>
              <a:rPr lang="ko-KR" altLang="en-US" b="1" dirty="0" err="1" smtClean="0">
                <a:latin typeface="맑은 고딕" pitchFamily="50" charset="-127"/>
                <a:ea typeface="맑은 고딕" pitchFamily="50" charset="-127"/>
              </a:rPr>
              <a:t>주차권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 발급 신청서 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  <a:sym typeface="Wingdings" panose="05000000000000000000" pitchFamily="2" charset="2"/>
              </a:rPr>
              <a:t> </a:t>
            </a:r>
            <a:r>
              <a:rPr lang="ko-KR" altLang="en-US" b="1" dirty="0" err="1" smtClean="0">
                <a:latin typeface="맑은 고딕" pitchFamily="50" charset="-127"/>
                <a:ea typeface="맑은 고딕" pitchFamily="50" charset="-127"/>
                <a:sym typeface="Wingdings" panose="05000000000000000000" pitchFamily="2" charset="2"/>
              </a:rPr>
              <a:t>법무대학원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  <a:sym typeface="Wingdings" panose="05000000000000000000" pitchFamily="2" charset="2"/>
              </a:rPr>
              <a:t> </a:t>
            </a:r>
            <a:r>
              <a:rPr lang="ko-KR" altLang="en-US" b="1" dirty="0" err="1" smtClean="0">
                <a:latin typeface="맑은 고딕" pitchFamily="50" charset="-127"/>
                <a:ea typeface="맑은 고딕" pitchFamily="50" charset="-127"/>
                <a:sym typeface="Wingdings" panose="05000000000000000000" pitchFamily="2" charset="2"/>
              </a:rPr>
              <a:t>학사운영실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  <a:sym typeface="Wingdings" panose="05000000000000000000" pitchFamily="2" charset="2"/>
              </a:rPr>
              <a:t>,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  <a:sym typeface="Wingdings" panose="05000000000000000000" pitchFamily="2" charset="2"/>
              </a:rPr>
              <a:t>주차관리실에 비치</a:t>
            </a:r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387069" y="4845057"/>
            <a:ext cx="3956532" cy="4561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7800" indent="-177800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주차관리실 위치 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  <a:sym typeface="Wingdings" panose="05000000000000000000" pitchFamily="2" charset="2"/>
              </a:rPr>
              <a:t> </a:t>
            </a:r>
            <a:r>
              <a:rPr lang="ko-KR" altLang="en-US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  <a:sym typeface="Wingdings" panose="05000000000000000000" pitchFamily="2" charset="2"/>
              </a:rPr>
              <a:t>경영관</a:t>
            </a:r>
            <a:r>
              <a:rPr lang="en-US" altLang="ko-KR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  <a:sym typeface="Wingdings" panose="05000000000000000000" pitchFamily="2" charset="2"/>
              </a:rPr>
              <a:t>(L) 2</a:t>
            </a:r>
            <a:r>
              <a:rPr lang="ko-KR" altLang="en-US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  <a:sym typeface="Wingdings" panose="05000000000000000000" pitchFamily="2" charset="2"/>
              </a:rPr>
              <a:t>층</a:t>
            </a:r>
            <a:endParaRPr lang="en-US" altLang="ko-KR" b="1" dirty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92410661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85762" y="92914"/>
            <a:ext cx="6615130" cy="500058"/>
          </a:xfrm>
        </p:spPr>
        <p:txBody>
          <a:bodyPr>
            <a:normAutofit/>
          </a:bodyPr>
          <a:lstStyle/>
          <a:p>
            <a:r>
              <a:rPr lang="ko-KR" altLang="en-US" sz="2300" dirty="0" smtClean="0"/>
              <a:t>기타</a:t>
            </a:r>
            <a:endParaRPr lang="ko-KR" altLang="en-US" sz="2300" dirty="0"/>
          </a:p>
        </p:txBody>
      </p:sp>
      <p:sp>
        <p:nvSpPr>
          <p:cNvPr id="15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267565" y="6448251"/>
            <a:ext cx="928687" cy="365125"/>
          </a:xfrm>
        </p:spPr>
        <p:txBody>
          <a:bodyPr/>
          <a:lstStyle/>
          <a:p>
            <a:pPr>
              <a:defRPr/>
            </a:pPr>
            <a:fld id="{6F48AD4C-B7D6-4F4B-B58F-338D59E7F1DE}" type="slidenum">
              <a:rPr lang="ko-KR" altLang="en-US"/>
              <a:pPr>
                <a:defRPr/>
              </a:pPr>
              <a:t>19</a:t>
            </a:fld>
            <a:endParaRPr lang="ko-KR" altLang="en-US" dirty="0"/>
          </a:p>
        </p:txBody>
      </p:sp>
      <p:sp>
        <p:nvSpPr>
          <p:cNvPr id="21" name="모서리가 둥근 직사각형 4"/>
          <p:cNvSpPr/>
          <p:nvPr/>
        </p:nvSpPr>
        <p:spPr>
          <a:xfrm>
            <a:off x="428596" y="1143249"/>
            <a:ext cx="8286808" cy="2649986"/>
          </a:xfrm>
          <a:prstGeom prst="roundRect">
            <a:avLst>
              <a:gd name="adj" fmla="val 2332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altLang="ko-KR" sz="800" dirty="0" smtClean="0"/>
          </a:p>
          <a:p>
            <a:r>
              <a:rPr lang="en-US" altLang="ko-KR" sz="1200" dirty="0" smtClean="0"/>
              <a:t> </a:t>
            </a:r>
          </a:p>
          <a:p>
            <a:r>
              <a:rPr lang="en-US" altLang="ko-KR" sz="1200" dirty="0" smtClean="0"/>
              <a:t>   </a:t>
            </a:r>
            <a:endParaRPr lang="ko-KR" altLang="en-US" sz="1200" dirty="0"/>
          </a:p>
        </p:txBody>
      </p:sp>
      <p:sp>
        <p:nvSpPr>
          <p:cNvPr id="23" name="Text Box 13"/>
          <p:cNvSpPr txBox="1">
            <a:spLocks noChangeArrowheads="1"/>
          </p:cNvSpPr>
          <p:nvPr/>
        </p:nvSpPr>
        <p:spPr bwMode="auto">
          <a:xfrm>
            <a:off x="571472" y="1378831"/>
            <a:ext cx="8032976" cy="233294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177800" lvl="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법무대학원 홈페이지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  <a:hlinkClick r:id="rId4"/>
              </a:rPr>
              <a:t>http://gslaw.dongguk.edu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수시 활용</a:t>
            </a:r>
            <a:r>
              <a:rPr lang="ko-KR" altLang="en-US" sz="1600" b="1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sz="1600" b="1" dirty="0" smtClean="0">
              <a:solidFill>
                <a:srgbClr val="0000FF"/>
              </a:solidFill>
              <a:latin typeface="맑은 고딕" pitchFamily="50" charset="-127"/>
              <a:ea typeface="맑은 고딕" pitchFamily="50" charset="-127"/>
            </a:endParaRPr>
          </a:p>
          <a:p>
            <a:pPr lvl="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학사 및 등록에 관한 사항 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  <a:sym typeface="Wingdings" panose="05000000000000000000" pitchFamily="2" charset="2"/>
              </a:rPr>
              <a:t>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학사정보 </a:t>
            </a:r>
            <a:endParaRPr lang="en-US" altLang="ko-KR" sz="1600" b="1" dirty="0" smtClean="0">
              <a:latin typeface="맑은 고딕" pitchFamily="50" charset="-127"/>
              <a:ea typeface="맑은 고딕" pitchFamily="50" charset="-127"/>
            </a:endParaRPr>
          </a:p>
          <a:p>
            <a:pPr lvl="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 - 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각종 양식 및 신청서 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  <a:sym typeface="Wingdings" panose="05000000000000000000" pitchFamily="2" charset="2"/>
              </a:rPr>
              <a:t>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  <a:sym typeface="Wingdings" panose="05000000000000000000" pitchFamily="2" charset="2"/>
              </a:rPr>
              <a:t> 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 학사정보 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/ 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양식함</a:t>
            </a:r>
            <a:endParaRPr lang="en-US" altLang="ko-KR" sz="1600" b="1" dirty="0" smtClean="0">
              <a:latin typeface="맑은 고딕" pitchFamily="50" charset="-127"/>
              <a:ea typeface="맑은 고딕" pitchFamily="50" charset="-127"/>
            </a:endParaRPr>
          </a:p>
          <a:p>
            <a:pPr lvl="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 - 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수료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및 논문에 관한 사항 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  <a:sym typeface="Wingdings" panose="05000000000000000000" pitchFamily="2" charset="2"/>
              </a:rPr>
              <a:t>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논문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sz="1600" dirty="0" smtClean="0">
              <a:latin typeface="맑은 고딕" pitchFamily="50" charset="-127"/>
              <a:ea typeface="맑은 고딕" pitchFamily="50" charset="-127"/>
            </a:endParaRPr>
          </a:p>
          <a:p>
            <a:pPr lvl="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 - 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학사일정에 대한 각종 공지사항 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  <a:sym typeface="Wingdings" panose="05000000000000000000" pitchFamily="2" charset="2"/>
              </a:rPr>
              <a:t>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공지사항 참조</a:t>
            </a:r>
            <a:endParaRPr lang="en-US" altLang="ko-KR" sz="1600" b="1" dirty="0" smtClean="0">
              <a:latin typeface="맑은 고딕" pitchFamily="50" charset="-127"/>
              <a:ea typeface="맑은 고딕" pitchFamily="50" charset="-127"/>
            </a:endParaRPr>
          </a:p>
          <a:p>
            <a:pPr lvl="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1600" b="1" u="sng" dirty="0" smtClean="0">
              <a:latin typeface="맑은 고딕" pitchFamily="50" charset="-127"/>
              <a:ea typeface="맑은 고딕" pitchFamily="50" charset="-127"/>
            </a:endParaRPr>
          </a:p>
          <a:p>
            <a:pPr marL="177800" lvl="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kumimoji="0" lang="en-US" altLang="ko-KR" sz="1600" b="1" kern="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600" b="1" kern="0" dirty="0" err="1" smtClean="0">
                <a:latin typeface="맑은 고딕" pitchFamily="50" charset="-127"/>
                <a:ea typeface="맑은 고딕" pitchFamily="50" charset="-127"/>
              </a:rPr>
              <a:t>학사운영실</a:t>
            </a:r>
            <a:r>
              <a:rPr kumimoji="0" lang="ko-KR" altLang="en-US" sz="1600" b="1" kern="0" dirty="0" smtClean="0">
                <a:latin typeface="맑은 고딕" pitchFamily="50" charset="-127"/>
                <a:ea typeface="맑은 고딕" pitchFamily="50" charset="-127"/>
              </a:rPr>
              <a:t> 게시판 수시 확인</a:t>
            </a:r>
            <a:endParaRPr kumimoji="0" lang="ko-KR" altLang="ko-KR" sz="1600" b="1" kern="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" name="모서리가 둥근 직사각형 44"/>
          <p:cNvSpPr/>
          <p:nvPr/>
        </p:nvSpPr>
        <p:spPr>
          <a:xfrm>
            <a:off x="642910" y="984923"/>
            <a:ext cx="5000660" cy="35719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700" b="1" dirty="0" smtClean="0"/>
              <a:t>홈페이지 및 게시판 수시 확인</a:t>
            </a:r>
            <a:endParaRPr lang="ko-KR" altLang="en-US" sz="1700" b="1" dirty="0"/>
          </a:p>
        </p:txBody>
      </p:sp>
      <p:sp>
        <p:nvSpPr>
          <p:cNvPr id="29" name="모서리가 둥근 직사각형 4"/>
          <p:cNvSpPr/>
          <p:nvPr/>
        </p:nvSpPr>
        <p:spPr>
          <a:xfrm>
            <a:off x="428596" y="4161680"/>
            <a:ext cx="8286808" cy="2147640"/>
          </a:xfrm>
          <a:prstGeom prst="roundRect">
            <a:avLst>
              <a:gd name="adj" fmla="val 2332"/>
            </a:avLst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altLang="ko-KR" sz="800" dirty="0" smtClean="0"/>
          </a:p>
          <a:p>
            <a:r>
              <a:rPr lang="en-US" altLang="ko-KR" sz="1200" dirty="0" smtClean="0"/>
              <a:t> </a:t>
            </a:r>
          </a:p>
          <a:p>
            <a:r>
              <a:rPr lang="en-US" altLang="ko-KR" sz="1200" dirty="0" smtClean="0"/>
              <a:t>   </a:t>
            </a:r>
            <a:endParaRPr lang="ko-KR" altLang="en-US" sz="1200" dirty="0"/>
          </a:p>
        </p:txBody>
      </p:sp>
      <p:sp>
        <p:nvSpPr>
          <p:cNvPr id="30" name="모서리가 둥근 직사각형 44"/>
          <p:cNvSpPr/>
          <p:nvPr/>
        </p:nvSpPr>
        <p:spPr>
          <a:xfrm>
            <a:off x="642910" y="4003354"/>
            <a:ext cx="5000660" cy="357190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700" b="1" dirty="0" smtClean="0"/>
              <a:t>개인정보변경</a:t>
            </a:r>
            <a:r>
              <a:rPr lang="en-US" altLang="ko-KR" sz="1700" b="1" dirty="0" smtClean="0"/>
              <a:t>(</a:t>
            </a:r>
            <a:r>
              <a:rPr lang="ko-KR" altLang="en-US" sz="1700" b="1" dirty="0" smtClean="0"/>
              <a:t>주소</a:t>
            </a:r>
            <a:r>
              <a:rPr lang="en-US" altLang="ko-KR" sz="1700" b="1" dirty="0" smtClean="0"/>
              <a:t>, </a:t>
            </a:r>
            <a:r>
              <a:rPr lang="ko-KR" altLang="en-US" sz="1700" b="1" dirty="0" smtClean="0"/>
              <a:t>전화번호</a:t>
            </a:r>
            <a:r>
              <a:rPr lang="en-US" altLang="ko-KR" sz="1700" b="1" dirty="0" smtClean="0"/>
              <a:t>, </a:t>
            </a:r>
            <a:r>
              <a:rPr lang="ko-KR" altLang="en-US" sz="1700" b="1" dirty="0" err="1" smtClean="0"/>
              <a:t>이메일</a:t>
            </a:r>
            <a:r>
              <a:rPr lang="en-US" altLang="ko-KR" sz="1700" b="1" dirty="0" smtClean="0"/>
              <a:t>, </a:t>
            </a:r>
            <a:r>
              <a:rPr lang="ko-KR" altLang="en-US" sz="1700" b="1" dirty="0" err="1" smtClean="0"/>
              <a:t>영문명</a:t>
            </a:r>
            <a:r>
              <a:rPr lang="ko-KR" altLang="en-US" sz="1700" b="1" dirty="0" smtClean="0"/>
              <a:t> 등</a:t>
            </a:r>
            <a:r>
              <a:rPr lang="en-US" altLang="ko-KR" sz="1700" b="1" dirty="0" smtClean="0"/>
              <a:t>)</a:t>
            </a:r>
            <a:endParaRPr lang="ko-KR" altLang="en-US" sz="1700" b="1" dirty="0"/>
          </a:p>
        </p:txBody>
      </p:sp>
      <p:sp>
        <p:nvSpPr>
          <p:cNvPr id="31" name="Text Box 13"/>
          <p:cNvSpPr txBox="1">
            <a:spLocks noChangeArrowheads="1"/>
          </p:cNvSpPr>
          <p:nvPr/>
        </p:nvSpPr>
        <p:spPr bwMode="auto">
          <a:xfrm>
            <a:off x="571472" y="4448082"/>
            <a:ext cx="8032976" cy="169277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177800" lvl="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dirty="0" err="1" smtClean="0">
                <a:latin typeface="맑은 고딕" pitchFamily="50" charset="-127"/>
                <a:ea typeface="맑은 고딕" pitchFamily="50" charset="-127"/>
              </a:rPr>
              <a:t>uDRIMS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접속 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  <a:sym typeface="Wingdings" panose="05000000000000000000" pitchFamily="2" charset="2"/>
              </a:rPr>
              <a:t> 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학적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  <a:sym typeface="Wingdings" panose="05000000000000000000" pitchFamily="2" charset="2"/>
              </a:rPr>
              <a:t> </a:t>
            </a:r>
            <a:r>
              <a:rPr lang="ko-KR" altLang="en-US" sz="1600" dirty="0" err="1" smtClean="0">
                <a:latin typeface="맑은 고딕" pitchFamily="50" charset="-127"/>
                <a:ea typeface="맑은 고딕" pitchFamily="50" charset="-127"/>
              </a:rPr>
              <a:t>학적기본관리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  <a:sym typeface="Wingdings" panose="05000000000000000000" pitchFamily="2" charset="2"/>
              </a:rPr>
              <a:t> </a:t>
            </a:r>
            <a:r>
              <a:rPr lang="ko-KR" altLang="en-US" sz="1600" dirty="0" err="1" smtClean="0">
                <a:latin typeface="맑은 고딕" pitchFamily="50" charset="-127"/>
                <a:ea typeface="맑은 고딕" pitchFamily="50" charset="-127"/>
              </a:rPr>
              <a:t>학적정보등록</a:t>
            </a:r>
            <a:endParaRPr lang="en-US" altLang="ko-KR" sz="1600" dirty="0" smtClean="0">
              <a:latin typeface="맑은 고딕" pitchFamily="50" charset="-127"/>
              <a:ea typeface="맑은 고딕" pitchFamily="50" charset="-127"/>
            </a:endParaRPr>
          </a:p>
          <a:p>
            <a:pPr marL="177800" lvl="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주소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전화번호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b="1" dirty="0" err="1" smtClean="0">
                <a:latin typeface="맑은 고딕" pitchFamily="50" charset="-127"/>
                <a:ea typeface="맑은 고딕" pitchFamily="50" charset="-127"/>
              </a:rPr>
              <a:t>이메일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 입력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및 확인</a:t>
            </a:r>
            <a:endParaRPr lang="en-US" altLang="ko-KR" sz="1600" b="1" dirty="0" smtClean="0">
              <a:latin typeface="맑은 고딕" pitchFamily="50" charset="-127"/>
              <a:ea typeface="맑은 고딕" pitchFamily="50" charset="-127"/>
            </a:endParaRPr>
          </a:p>
          <a:p>
            <a:pPr lvl="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  <a:sym typeface="Wingdings" panose="05000000000000000000" pitchFamily="2" charset="2"/>
              </a:rPr>
              <a:t> 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향후 각종 공지사항이 휴대폰 문자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및 </a:t>
            </a:r>
            <a:r>
              <a:rPr lang="ko-KR" altLang="en-US" sz="1600" dirty="0" err="1" smtClean="0">
                <a:latin typeface="맑은 고딕" pitchFamily="50" charset="-127"/>
                <a:ea typeface="맑은 고딕" pitchFamily="50" charset="-127"/>
              </a:rPr>
              <a:t>이메일로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 안내</a:t>
            </a:r>
            <a:endParaRPr lang="en-US" altLang="ko-KR" sz="1600" dirty="0" smtClean="0">
              <a:latin typeface="맑은 고딕" pitchFamily="50" charset="-127"/>
              <a:ea typeface="맑은 고딕" pitchFamily="50" charset="-127"/>
            </a:endParaRPr>
          </a:p>
          <a:p>
            <a:pPr marL="177800" lvl="0" indent="-1778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b="1" dirty="0" err="1" smtClean="0">
                <a:latin typeface="맑은 고딕" pitchFamily="50" charset="-127"/>
                <a:ea typeface="맑은 고딕" pitchFamily="50" charset="-127"/>
              </a:rPr>
              <a:t>영문명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 입력 및 확인</a:t>
            </a:r>
            <a:endParaRPr lang="en-US" altLang="ko-KR" sz="1600" b="1" dirty="0" smtClean="0">
              <a:latin typeface="맑은 고딕" pitchFamily="50" charset="-127"/>
              <a:ea typeface="맑은 고딕" pitchFamily="50" charset="-127"/>
            </a:endParaRPr>
          </a:p>
          <a:p>
            <a:pPr lvl="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  <a:sym typeface="Wingdings" panose="05000000000000000000" pitchFamily="2" charset="2"/>
              </a:rPr>
              <a:t>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전산에 등록된 </a:t>
            </a:r>
            <a:r>
              <a:rPr lang="ko-KR" altLang="en-US" sz="1600" dirty="0" err="1" smtClean="0">
                <a:latin typeface="맑은 고딕" pitchFamily="50" charset="-127"/>
                <a:ea typeface="맑은 고딕" pitchFamily="50" charset="-127"/>
              </a:rPr>
              <a:t>영문명으로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 증명서 발급 </a:t>
            </a:r>
            <a:endParaRPr lang="en-US" altLang="ko-KR" sz="1600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85762" y="92914"/>
            <a:ext cx="6615130" cy="500058"/>
          </a:xfrm>
        </p:spPr>
        <p:txBody>
          <a:bodyPr>
            <a:normAutofit/>
          </a:bodyPr>
          <a:lstStyle/>
          <a:p>
            <a:r>
              <a:rPr lang="ko-KR" altLang="en-US" sz="2300" dirty="0" smtClean="0"/>
              <a:t>이것 만은 꼭</a:t>
            </a:r>
            <a:r>
              <a:rPr lang="en-US" altLang="ko-KR" sz="2300" dirty="0"/>
              <a:t> </a:t>
            </a:r>
            <a:r>
              <a:rPr lang="en-US" altLang="ko-KR" sz="2300" dirty="0" smtClean="0"/>
              <a:t>…</a:t>
            </a:r>
            <a:endParaRPr lang="ko-KR" altLang="en-US" sz="2300" dirty="0"/>
          </a:p>
        </p:txBody>
      </p:sp>
      <p:sp>
        <p:nvSpPr>
          <p:cNvPr id="15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267565" y="6448251"/>
            <a:ext cx="928687" cy="365125"/>
          </a:xfrm>
        </p:spPr>
        <p:txBody>
          <a:bodyPr/>
          <a:lstStyle/>
          <a:p>
            <a:pPr>
              <a:defRPr/>
            </a:pPr>
            <a:fld id="{6F48AD4C-B7D6-4F4B-B58F-338D59E7F1DE}" type="slidenum">
              <a:rPr lang="ko-KR" altLang="en-US"/>
              <a:pPr>
                <a:defRPr/>
              </a:pPr>
              <a:t>20</a:t>
            </a:fld>
            <a:endParaRPr lang="ko-KR" altLang="en-US" dirty="0"/>
          </a:p>
        </p:txBody>
      </p:sp>
      <p:sp>
        <p:nvSpPr>
          <p:cNvPr id="13" name="모서리가 둥근 직사각형 4"/>
          <p:cNvSpPr/>
          <p:nvPr/>
        </p:nvSpPr>
        <p:spPr>
          <a:xfrm>
            <a:off x="251520" y="925654"/>
            <a:ext cx="8640960" cy="5427797"/>
          </a:xfrm>
          <a:prstGeom prst="roundRect">
            <a:avLst>
              <a:gd name="adj" fmla="val 2332"/>
            </a:avLst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altLang="ko-KR" sz="800" dirty="0" smtClean="0"/>
          </a:p>
          <a:p>
            <a:r>
              <a:rPr lang="en-US" altLang="ko-KR" sz="1200" dirty="0" smtClean="0"/>
              <a:t> </a:t>
            </a:r>
          </a:p>
          <a:p>
            <a:r>
              <a:rPr lang="en-US" altLang="ko-KR" sz="1200" dirty="0" smtClean="0"/>
              <a:t>   </a:t>
            </a:r>
            <a:endParaRPr lang="ko-KR" altLang="en-US" sz="1200" dirty="0"/>
          </a:p>
        </p:txBody>
      </p:sp>
      <p:sp>
        <p:nvSpPr>
          <p:cNvPr id="17" name="Text Box 13"/>
          <p:cNvSpPr txBox="1">
            <a:spLocks noChangeArrowheads="1"/>
          </p:cNvSpPr>
          <p:nvPr/>
        </p:nvSpPr>
        <p:spPr bwMode="auto">
          <a:xfrm>
            <a:off x="611560" y="1588672"/>
            <a:ext cx="7960968" cy="40934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177800" indent="-177800" fontAlgn="auto" latinLnBrk="0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적극 활용</a:t>
            </a:r>
            <a:endParaRPr lang="en-US" altLang="ko-KR" sz="2000" b="1" dirty="0" smtClean="0">
              <a:latin typeface="맑은 고딕" pitchFamily="50" charset="-127"/>
              <a:ea typeface="맑은 고딕" pitchFamily="50" charset="-127"/>
            </a:endParaRPr>
          </a:p>
          <a:p>
            <a:pPr fontAlgn="auto" latinLnBrk="0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 - </a:t>
            </a:r>
            <a:r>
              <a:rPr lang="ko-KR" altLang="en-US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법무대학원 홈페이지</a:t>
            </a:r>
            <a:endParaRPr lang="en-US" altLang="ko-KR" b="1" dirty="0" smtClean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auto" latinLnBrk="0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 - </a:t>
            </a:r>
            <a:r>
              <a:rPr lang="en-US" altLang="ko-KR" b="1" dirty="0" err="1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uDRIMS</a:t>
            </a:r>
            <a:endParaRPr lang="en-US" altLang="ko-KR" b="1" dirty="0" smtClean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auto" latinLnBrk="0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 - </a:t>
            </a:r>
            <a:r>
              <a:rPr lang="ko-KR" altLang="en-US" b="1" dirty="0" err="1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학사안내</a:t>
            </a:r>
            <a:r>
              <a:rPr lang="ko-KR" altLang="en-US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책자</a:t>
            </a:r>
            <a:r>
              <a:rPr lang="en-US" altLang="ko-KR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</a:p>
          <a:p>
            <a:pPr fontAlgn="auto" latinLnBrk="0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  - </a:t>
            </a:r>
            <a:r>
              <a:rPr lang="ko-KR" altLang="en-US" b="1" dirty="0" err="1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학사운영실</a:t>
            </a:r>
            <a:r>
              <a:rPr lang="ko-KR" altLang="en-US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게시판</a:t>
            </a:r>
            <a:endParaRPr lang="en-US" altLang="ko-KR" b="1" dirty="0" smtClean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auto" latinLnBrk="0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  <a:p>
            <a:pPr marL="177800" indent="-177800" fontAlgn="auto" latinLnBrk="0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 암기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혹은 메모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fontAlgn="auto" latinLnBrk="0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en-US" altLang="ko-KR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아이디 </a:t>
            </a:r>
            <a:r>
              <a:rPr lang="en-US" altLang="ko-KR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학번</a:t>
            </a:r>
            <a:endParaRPr lang="en-US" altLang="ko-KR" b="1" dirty="0" smtClean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auto" latinLnBrk="0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 - </a:t>
            </a:r>
            <a:r>
              <a:rPr lang="ko-KR" altLang="en-US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패스워드 </a:t>
            </a:r>
            <a:r>
              <a:rPr lang="en-US" altLang="ko-KR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b="1" dirty="0" err="1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주민번호앞</a:t>
            </a:r>
            <a:r>
              <a:rPr lang="en-US" altLang="ko-KR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6</a:t>
            </a:r>
            <a:r>
              <a:rPr lang="ko-KR" altLang="en-US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자리</a:t>
            </a:r>
            <a:r>
              <a:rPr lang="en-US" altLang="ko-KR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dg! (</a:t>
            </a:r>
            <a:r>
              <a:rPr lang="ko-KR" altLang="en-US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예</a:t>
            </a:r>
            <a:r>
              <a:rPr lang="en-US" altLang="ko-KR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:750503dg!)</a:t>
            </a:r>
          </a:p>
          <a:p>
            <a:pPr fontAlgn="auto" latinLnBrk="0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  <a:p>
            <a:pPr marL="177800" indent="-177800" fontAlgn="auto" latinLnBrk="0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 총학생회 주관 행사 적극 동참</a:t>
            </a:r>
            <a:endParaRPr lang="en-US" altLang="ko-KR" sz="2000" b="1" dirty="0" smtClean="0">
              <a:latin typeface="맑은 고딕" pitchFamily="50" charset="-127"/>
              <a:ea typeface="맑은 고딕" pitchFamily="50" charset="-127"/>
            </a:endParaRPr>
          </a:p>
          <a:p>
            <a:pPr fontAlgn="auto" latinLnBrk="0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2053239534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19E5763-EE5E-471B-87D7-60398518CB74}" type="slidenum">
              <a:rPr lang="ko-KR" altLang="en-US" smtClean="0"/>
              <a:pPr>
                <a:defRPr/>
              </a:pPr>
              <a:t>21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85750"/>
            <a:ext cx="7560840" cy="628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992325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19E5763-EE5E-471B-87D7-60398518CB74}" type="slidenum">
              <a:rPr lang="ko-KR" altLang="en-US" smtClean="0"/>
              <a:pPr>
                <a:defRPr/>
              </a:pPr>
              <a:t>22</a:t>
            </a:fld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05" y="0"/>
            <a:ext cx="9073008" cy="6676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550931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2692" y="2635252"/>
            <a:ext cx="8031191" cy="1008062"/>
          </a:xfrm>
        </p:spPr>
        <p:txBody>
          <a:bodyPr anchor="ctr"/>
          <a:lstStyle/>
          <a:p>
            <a:pPr algn="ctr" eaLnBrk="1" hangingPunct="1">
              <a:lnSpc>
                <a:spcPct val="150000"/>
              </a:lnSpc>
            </a:pPr>
            <a:r>
              <a:rPr lang="ko-KR" altLang="en-US" sz="3600" kern="12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법무대학원 가족이 되신 것을</a:t>
            </a:r>
            <a:r>
              <a:rPr lang="en-US" altLang="ko-KR" sz="3600" kern="12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/>
            </a:r>
            <a:br>
              <a:rPr lang="en-US" altLang="ko-KR" sz="3600" kern="12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</a:br>
            <a:r>
              <a:rPr lang="ko-KR" altLang="en-US" sz="3600" kern="12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진심으로 축하합니다</a:t>
            </a:r>
            <a:r>
              <a:rPr lang="en-US" altLang="ko-KR" sz="3600" kern="12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. !</a:t>
            </a:r>
            <a:endParaRPr lang="ko-KR" altLang="en-US" sz="3600" kern="12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6558168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gif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gif"/></Relationships>
</file>

<file path=ppt/theme/theme1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9A00"/>
        </a:solidFill>
      </a:spPr>
      <a:bodyPr wrap="square" rtlCol="0" anchor="ctr"/>
      <a:lstStyle>
        <a:defPPr algn="ctr">
          <a:defRPr sz="1700" b="1" dirty="0" smtClean="0"/>
        </a:defPPr>
      </a:lstStyle>
      <a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spcBef>
            <a:spcPts val="0"/>
          </a:spcBef>
          <a:spcAft>
            <a:spcPts val="0"/>
          </a:spcAft>
          <a:buBlip>
            <a:blip xmlns:r="http://schemas.openxmlformats.org/officeDocument/2006/relationships" r:embed="rId1"/>
          </a:buBlip>
          <a:defRPr sz="1400" dirty="0" smtClean="0">
            <a:solidFill>
              <a:srgbClr val="000000"/>
            </a:solidFill>
            <a:latin typeface="맑은 고딕"/>
            <a:ea typeface="맑은 고딕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c020TGp_general_diagram_v2">
  <a:themeElements>
    <a:clrScheme name="4_c020TGp_general_diagram_v2 1">
      <a:dk1>
        <a:srgbClr val="1D528D"/>
      </a:dk1>
      <a:lt1>
        <a:srgbClr val="FFFFFF"/>
      </a:lt1>
      <a:dk2>
        <a:srgbClr val="000000"/>
      </a:dk2>
      <a:lt2>
        <a:srgbClr val="C0C0C0"/>
      </a:lt2>
      <a:accent1>
        <a:srgbClr val="399D72"/>
      </a:accent1>
      <a:accent2>
        <a:srgbClr val="FF9900"/>
      </a:accent2>
      <a:accent3>
        <a:srgbClr val="FFFFFF"/>
      </a:accent3>
      <a:accent4>
        <a:srgbClr val="174578"/>
      </a:accent4>
      <a:accent5>
        <a:srgbClr val="AECCBC"/>
      </a:accent5>
      <a:accent6>
        <a:srgbClr val="E78A00"/>
      </a:accent6>
      <a:hlink>
        <a:srgbClr val="9999FF"/>
      </a:hlink>
      <a:folHlink>
        <a:srgbClr val="969696"/>
      </a:folHlink>
    </a:clrScheme>
    <a:fontScheme name="4_c020TGp_general_diagram_v2">
      <a:majorFont>
        <a:latin typeface="HY울릉도M"/>
        <a:ea typeface="HY울릉도M"/>
        <a:cs typeface="굴림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triangle" w="lg" len="lg"/>
          <a:tailEnd type="none" w="lg" len="lg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triangle" w="lg" len="lg"/>
          <a:tailEnd type="none" w="lg" len="lg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lnDef>
  </a:objectDefaults>
  <a:extraClrSchemeLst>
    <a:extraClrScheme>
      <a:clrScheme name="4_c020TGp_general_diagram_v2 1">
        <a:dk1>
          <a:srgbClr val="1D528D"/>
        </a:dk1>
        <a:lt1>
          <a:srgbClr val="FFFFFF"/>
        </a:lt1>
        <a:dk2>
          <a:srgbClr val="000000"/>
        </a:dk2>
        <a:lt2>
          <a:srgbClr val="C0C0C0"/>
        </a:lt2>
        <a:accent1>
          <a:srgbClr val="399D72"/>
        </a:accent1>
        <a:accent2>
          <a:srgbClr val="FF9900"/>
        </a:accent2>
        <a:accent3>
          <a:srgbClr val="FFFFFF"/>
        </a:accent3>
        <a:accent4>
          <a:srgbClr val="174578"/>
        </a:accent4>
        <a:accent5>
          <a:srgbClr val="AECCBC"/>
        </a:accent5>
        <a:accent6>
          <a:srgbClr val="E78A00"/>
        </a:accent6>
        <a:hlink>
          <a:srgbClr val="9999F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020TGp_general_diagram_v2 2">
        <a:dk1>
          <a:srgbClr val="666699"/>
        </a:dk1>
        <a:lt1>
          <a:srgbClr val="FFFFFF"/>
        </a:lt1>
        <a:dk2>
          <a:srgbClr val="000000"/>
        </a:dk2>
        <a:lt2>
          <a:srgbClr val="C0C0C0"/>
        </a:lt2>
        <a:accent1>
          <a:srgbClr val="3556A7"/>
        </a:accent1>
        <a:accent2>
          <a:srgbClr val="C78DD7"/>
        </a:accent2>
        <a:accent3>
          <a:srgbClr val="FFFFFF"/>
        </a:accent3>
        <a:accent4>
          <a:srgbClr val="565682"/>
        </a:accent4>
        <a:accent5>
          <a:srgbClr val="AEB4D0"/>
        </a:accent5>
        <a:accent6>
          <a:srgbClr val="B47FC3"/>
        </a:accent6>
        <a:hlink>
          <a:srgbClr val="3197BB"/>
        </a:hlink>
        <a:folHlink>
          <a:srgbClr val="878FA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020TGp_general_diagram_v2 3">
        <a:dk1>
          <a:srgbClr val="1D528D"/>
        </a:dk1>
        <a:lt1>
          <a:srgbClr val="FFFFFF"/>
        </a:lt1>
        <a:dk2>
          <a:srgbClr val="000000"/>
        </a:dk2>
        <a:lt2>
          <a:srgbClr val="B2B2B2"/>
        </a:lt2>
        <a:accent1>
          <a:srgbClr val="1B9AD9"/>
        </a:accent1>
        <a:accent2>
          <a:srgbClr val="FF9900"/>
        </a:accent2>
        <a:accent3>
          <a:srgbClr val="FFFFFF"/>
        </a:accent3>
        <a:accent4>
          <a:srgbClr val="174578"/>
        </a:accent4>
        <a:accent5>
          <a:srgbClr val="ABCAE9"/>
        </a:accent5>
        <a:accent6>
          <a:srgbClr val="E78A00"/>
        </a:accent6>
        <a:hlink>
          <a:srgbClr val="9999F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c020TGp_general_diagram_v2">
  <a:themeElements>
    <a:clrScheme name="4_c020TGp_general_diagram_v2 1">
      <a:dk1>
        <a:srgbClr val="1D528D"/>
      </a:dk1>
      <a:lt1>
        <a:srgbClr val="FFFFFF"/>
      </a:lt1>
      <a:dk2>
        <a:srgbClr val="000000"/>
      </a:dk2>
      <a:lt2>
        <a:srgbClr val="C0C0C0"/>
      </a:lt2>
      <a:accent1>
        <a:srgbClr val="399D72"/>
      </a:accent1>
      <a:accent2>
        <a:srgbClr val="FF9900"/>
      </a:accent2>
      <a:accent3>
        <a:srgbClr val="FFFFFF"/>
      </a:accent3>
      <a:accent4>
        <a:srgbClr val="174578"/>
      </a:accent4>
      <a:accent5>
        <a:srgbClr val="AECCBC"/>
      </a:accent5>
      <a:accent6>
        <a:srgbClr val="E78A00"/>
      </a:accent6>
      <a:hlink>
        <a:srgbClr val="9999FF"/>
      </a:hlink>
      <a:folHlink>
        <a:srgbClr val="969696"/>
      </a:folHlink>
    </a:clrScheme>
    <a:fontScheme name="4_c020TGp_general_diagram_v2">
      <a:majorFont>
        <a:latin typeface="HY울릉도M"/>
        <a:ea typeface="HY울릉도M"/>
        <a:cs typeface="굴림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triangle" w="lg" len="lg"/>
          <a:tailEnd type="none" w="lg" len="lg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triangle" w="lg" len="lg"/>
          <a:tailEnd type="none" w="lg" len="lg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lnDef>
  </a:objectDefaults>
  <a:extraClrSchemeLst>
    <a:extraClrScheme>
      <a:clrScheme name="4_c020TGp_general_diagram_v2 1">
        <a:dk1>
          <a:srgbClr val="1D528D"/>
        </a:dk1>
        <a:lt1>
          <a:srgbClr val="FFFFFF"/>
        </a:lt1>
        <a:dk2>
          <a:srgbClr val="000000"/>
        </a:dk2>
        <a:lt2>
          <a:srgbClr val="C0C0C0"/>
        </a:lt2>
        <a:accent1>
          <a:srgbClr val="399D72"/>
        </a:accent1>
        <a:accent2>
          <a:srgbClr val="FF9900"/>
        </a:accent2>
        <a:accent3>
          <a:srgbClr val="FFFFFF"/>
        </a:accent3>
        <a:accent4>
          <a:srgbClr val="174578"/>
        </a:accent4>
        <a:accent5>
          <a:srgbClr val="AECCBC"/>
        </a:accent5>
        <a:accent6>
          <a:srgbClr val="E78A00"/>
        </a:accent6>
        <a:hlink>
          <a:srgbClr val="9999F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020TGp_general_diagram_v2 2">
        <a:dk1>
          <a:srgbClr val="666699"/>
        </a:dk1>
        <a:lt1>
          <a:srgbClr val="FFFFFF"/>
        </a:lt1>
        <a:dk2>
          <a:srgbClr val="000000"/>
        </a:dk2>
        <a:lt2>
          <a:srgbClr val="C0C0C0"/>
        </a:lt2>
        <a:accent1>
          <a:srgbClr val="3556A7"/>
        </a:accent1>
        <a:accent2>
          <a:srgbClr val="C78DD7"/>
        </a:accent2>
        <a:accent3>
          <a:srgbClr val="FFFFFF"/>
        </a:accent3>
        <a:accent4>
          <a:srgbClr val="565682"/>
        </a:accent4>
        <a:accent5>
          <a:srgbClr val="AEB4D0"/>
        </a:accent5>
        <a:accent6>
          <a:srgbClr val="B47FC3"/>
        </a:accent6>
        <a:hlink>
          <a:srgbClr val="3197BB"/>
        </a:hlink>
        <a:folHlink>
          <a:srgbClr val="878FA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020TGp_general_diagram_v2 3">
        <a:dk1>
          <a:srgbClr val="1D528D"/>
        </a:dk1>
        <a:lt1>
          <a:srgbClr val="FFFFFF"/>
        </a:lt1>
        <a:dk2>
          <a:srgbClr val="000000"/>
        </a:dk2>
        <a:lt2>
          <a:srgbClr val="B2B2B2"/>
        </a:lt2>
        <a:accent1>
          <a:srgbClr val="1B9AD9"/>
        </a:accent1>
        <a:accent2>
          <a:srgbClr val="FF9900"/>
        </a:accent2>
        <a:accent3>
          <a:srgbClr val="FFFFFF"/>
        </a:accent3>
        <a:accent4>
          <a:srgbClr val="174578"/>
        </a:accent4>
        <a:accent5>
          <a:srgbClr val="ABCAE9"/>
        </a:accent5>
        <a:accent6>
          <a:srgbClr val="E78A00"/>
        </a:accent6>
        <a:hlink>
          <a:srgbClr val="9999F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22225">
          <a:solidFill>
            <a:schemeClr val="tx1">
              <a:lumMod val="75000"/>
              <a:lumOff val="25000"/>
            </a:schemeClr>
          </a:solidFill>
          <a:headEnd type="oval" w="lg" len="lg"/>
          <a:tailEnd type="oval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spcBef>
            <a:spcPts val="0"/>
          </a:spcBef>
          <a:spcAft>
            <a:spcPts val="0"/>
          </a:spcAft>
          <a:buBlip>
            <a:blip xmlns:r="http://schemas.openxmlformats.org/officeDocument/2006/relationships" r:embed="rId1"/>
          </a:buBlip>
          <a:defRPr sz="1400" dirty="0" smtClean="0">
            <a:solidFill>
              <a:srgbClr val="000000"/>
            </a:solidFill>
            <a:latin typeface="맑은 고딕"/>
            <a:ea typeface="맑은 고딕"/>
          </a:defRPr>
        </a:defPPr>
      </a:lstStyle>
    </a:txDef>
  </a:objectDefaults>
  <a:extraClrSchemeLst/>
</a:theme>
</file>

<file path=ppt/theme/theme7.xml><?xml version="1.0" encoding="utf-8"?>
<a:theme xmlns:a="http://schemas.openxmlformats.org/drawingml/2006/main" name="6_c020TGp_general_diagram_v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4_c020TGp_general_diagram_v2">
      <a:majorFont>
        <a:latin typeface="HY울릉도M"/>
        <a:ea typeface="HY울릉도M"/>
        <a:cs typeface="굴림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triangle" w="lg" len="lg"/>
          <a:tailEnd type="none" w="lg" len="lg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triangle" w="lg" len="lg"/>
          <a:tailEnd type="none" w="lg" len="lg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lnDef>
  </a:objectDefaults>
  <a:extraClrSchemeLst>
    <a:extraClrScheme>
      <a:clrScheme name="4_c020TGp_general_diagram_v2 1">
        <a:dk1>
          <a:srgbClr val="1D528D"/>
        </a:dk1>
        <a:lt1>
          <a:srgbClr val="FFFFFF"/>
        </a:lt1>
        <a:dk2>
          <a:srgbClr val="000000"/>
        </a:dk2>
        <a:lt2>
          <a:srgbClr val="C0C0C0"/>
        </a:lt2>
        <a:accent1>
          <a:srgbClr val="399D72"/>
        </a:accent1>
        <a:accent2>
          <a:srgbClr val="FF9900"/>
        </a:accent2>
        <a:accent3>
          <a:srgbClr val="FFFFFF"/>
        </a:accent3>
        <a:accent4>
          <a:srgbClr val="174578"/>
        </a:accent4>
        <a:accent5>
          <a:srgbClr val="AECCBC"/>
        </a:accent5>
        <a:accent6>
          <a:srgbClr val="E78A00"/>
        </a:accent6>
        <a:hlink>
          <a:srgbClr val="9999F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020TGp_general_diagram_v2 2">
        <a:dk1>
          <a:srgbClr val="666699"/>
        </a:dk1>
        <a:lt1>
          <a:srgbClr val="FFFFFF"/>
        </a:lt1>
        <a:dk2>
          <a:srgbClr val="000000"/>
        </a:dk2>
        <a:lt2>
          <a:srgbClr val="C0C0C0"/>
        </a:lt2>
        <a:accent1>
          <a:srgbClr val="3556A7"/>
        </a:accent1>
        <a:accent2>
          <a:srgbClr val="C78DD7"/>
        </a:accent2>
        <a:accent3>
          <a:srgbClr val="FFFFFF"/>
        </a:accent3>
        <a:accent4>
          <a:srgbClr val="565682"/>
        </a:accent4>
        <a:accent5>
          <a:srgbClr val="AEB4D0"/>
        </a:accent5>
        <a:accent6>
          <a:srgbClr val="B47FC3"/>
        </a:accent6>
        <a:hlink>
          <a:srgbClr val="3197BB"/>
        </a:hlink>
        <a:folHlink>
          <a:srgbClr val="878FA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020TGp_general_diagram_v2 3">
        <a:dk1>
          <a:srgbClr val="1D528D"/>
        </a:dk1>
        <a:lt1>
          <a:srgbClr val="FFFFFF"/>
        </a:lt1>
        <a:dk2>
          <a:srgbClr val="000000"/>
        </a:dk2>
        <a:lt2>
          <a:srgbClr val="B2B2B2"/>
        </a:lt2>
        <a:accent1>
          <a:srgbClr val="1B9AD9"/>
        </a:accent1>
        <a:accent2>
          <a:srgbClr val="FF9900"/>
        </a:accent2>
        <a:accent3>
          <a:srgbClr val="FFFFFF"/>
        </a:accent3>
        <a:accent4>
          <a:srgbClr val="174578"/>
        </a:accent4>
        <a:accent5>
          <a:srgbClr val="ABCAE9"/>
        </a:accent5>
        <a:accent6>
          <a:srgbClr val="E78A00"/>
        </a:accent6>
        <a:hlink>
          <a:srgbClr val="9999F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7_c020TGp_general_diagram_v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4_c020TGp_general_diagram_v2">
      <a:majorFont>
        <a:latin typeface="HY울릉도M"/>
        <a:ea typeface="HY울릉도M"/>
        <a:cs typeface="굴림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triangle" w="lg" len="lg"/>
          <a:tailEnd type="none" w="lg" len="lg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triangle" w="lg" len="lg"/>
          <a:tailEnd type="none" w="lg" len="lg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lnDef>
  </a:objectDefaults>
  <a:extraClrSchemeLst>
    <a:extraClrScheme>
      <a:clrScheme name="4_c020TGp_general_diagram_v2 1">
        <a:dk1>
          <a:srgbClr val="1D528D"/>
        </a:dk1>
        <a:lt1>
          <a:srgbClr val="FFFFFF"/>
        </a:lt1>
        <a:dk2>
          <a:srgbClr val="000000"/>
        </a:dk2>
        <a:lt2>
          <a:srgbClr val="C0C0C0"/>
        </a:lt2>
        <a:accent1>
          <a:srgbClr val="399D72"/>
        </a:accent1>
        <a:accent2>
          <a:srgbClr val="FF9900"/>
        </a:accent2>
        <a:accent3>
          <a:srgbClr val="FFFFFF"/>
        </a:accent3>
        <a:accent4>
          <a:srgbClr val="174578"/>
        </a:accent4>
        <a:accent5>
          <a:srgbClr val="AECCBC"/>
        </a:accent5>
        <a:accent6>
          <a:srgbClr val="E78A00"/>
        </a:accent6>
        <a:hlink>
          <a:srgbClr val="9999F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020TGp_general_diagram_v2 2">
        <a:dk1>
          <a:srgbClr val="666699"/>
        </a:dk1>
        <a:lt1>
          <a:srgbClr val="FFFFFF"/>
        </a:lt1>
        <a:dk2>
          <a:srgbClr val="000000"/>
        </a:dk2>
        <a:lt2>
          <a:srgbClr val="C0C0C0"/>
        </a:lt2>
        <a:accent1>
          <a:srgbClr val="3556A7"/>
        </a:accent1>
        <a:accent2>
          <a:srgbClr val="C78DD7"/>
        </a:accent2>
        <a:accent3>
          <a:srgbClr val="FFFFFF"/>
        </a:accent3>
        <a:accent4>
          <a:srgbClr val="565682"/>
        </a:accent4>
        <a:accent5>
          <a:srgbClr val="AEB4D0"/>
        </a:accent5>
        <a:accent6>
          <a:srgbClr val="B47FC3"/>
        </a:accent6>
        <a:hlink>
          <a:srgbClr val="3197BB"/>
        </a:hlink>
        <a:folHlink>
          <a:srgbClr val="878FA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020TGp_general_diagram_v2 3">
        <a:dk1>
          <a:srgbClr val="1D528D"/>
        </a:dk1>
        <a:lt1>
          <a:srgbClr val="FFFFFF"/>
        </a:lt1>
        <a:dk2>
          <a:srgbClr val="000000"/>
        </a:dk2>
        <a:lt2>
          <a:srgbClr val="B2B2B2"/>
        </a:lt2>
        <a:accent1>
          <a:srgbClr val="1B9AD9"/>
        </a:accent1>
        <a:accent2>
          <a:srgbClr val="FF9900"/>
        </a:accent2>
        <a:accent3>
          <a:srgbClr val="FFFFFF"/>
        </a:accent3>
        <a:accent4>
          <a:srgbClr val="174578"/>
        </a:accent4>
        <a:accent5>
          <a:srgbClr val="ABCAE9"/>
        </a:accent5>
        <a:accent6>
          <a:srgbClr val="E78A00"/>
        </a:accent6>
        <a:hlink>
          <a:srgbClr val="9999F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8_c020TGp_general_diagram_v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4_c020TGp_general_diagram_v2">
      <a:majorFont>
        <a:latin typeface="HY울릉도M"/>
        <a:ea typeface="HY울릉도M"/>
        <a:cs typeface="굴림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triangle" w="lg" len="lg"/>
          <a:tailEnd type="none" w="lg" len="lg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triangle" w="lg" len="lg"/>
          <a:tailEnd type="none" w="lg" len="lg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lnDef>
  </a:objectDefaults>
  <a:extraClrSchemeLst>
    <a:extraClrScheme>
      <a:clrScheme name="4_c020TGp_general_diagram_v2 1">
        <a:dk1>
          <a:srgbClr val="1D528D"/>
        </a:dk1>
        <a:lt1>
          <a:srgbClr val="FFFFFF"/>
        </a:lt1>
        <a:dk2>
          <a:srgbClr val="000000"/>
        </a:dk2>
        <a:lt2>
          <a:srgbClr val="C0C0C0"/>
        </a:lt2>
        <a:accent1>
          <a:srgbClr val="399D72"/>
        </a:accent1>
        <a:accent2>
          <a:srgbClr val="FF9900"/>
        </a:accent2>
        <a:accent3>
          <a:srgbClr val="FFFFFF"/>
        </a:accent3>
        <a:accent4>
          <a:srgbClr val="174578"/>
        </a:accent4>
        <a:accent5>
          <a:srgbClr val="AECCBC"/>
        </a:accent5>
        <a:accent6>
          <a:srgbClr val="E78A00"/>
        </a:accent6>
        <a:hlink>
          <a:srgbClr val="9999F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020TGp_general_diagram_v2 2">
        <a:dk1>
          <a:srgbClr val="666699"/>
        </a:dk1>
        <a:lt1>
          <a:srgbClr val="FFFFFF"/>
        </a:lt1>
        <a:dk2>
          <a:srgbClr val="000000"/>
        </a:dk2>
        <a:lt2>
          <a:srgbClr val="C0C0C0"/>
        </a:lt2>
        <a:accent1>
          <a:srgbClr val="3556A7"/>
        </a:accent1>
        <a:accent2>
          <a:srgbClr val="C78DD7"/>
        </a:accent2>
        <a:accent3>
          <a:srgbClr val="FFFFFF"/>
        </a:accent3>
        <a:accent4>
          <a:srgbClr val="565682"/>
        </a:accent4>
        <a:accent5>
          <a:srgbClr val="AEB4D0"/>
        </a:accent5>
        <a:accent6>
          <a:srgbClr val="B47FC3"/>
        </a:accent6>
        <a:hlink>
          <a:srgbClr val="3197BB"/>
        </a:hlink>
        <a:folHlink>
          <a:srgbClr val="878FA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020TGp_general_diagram_v2 3">
        <a:dk1>
          <a:srgbClr val="1D528D"/>
        </a:dk1>
        <a:lt1>
          <a:srgbClr val="FFFFFF"/>
        </a:lt1>
        <a:dk2>
          <a:srgbClr val="000000"/>
        </a:dk2>
        <a:lt2>
          <a:srgbClr val="B2B2B2"/>
        </a:lt2>
        <a:accent1>
          <a:srgbClr val="1B9AD9"/>
        </a:accent1>
        <a:accent2>
          <a:srgbClr val="FF9900"/>
        </a:accent2>
        <a:accent3>
          <a:srgbClr val="FFFFFF"/>
        </a:accent3>
        <a:accent4>
          <a:srgbClr val="174578"/>
        </a:accent4>
        <a:accent5>
          <a:srgbClr val="ABCAE9"/>
        </a:accent5>
        <a:accent6>
          <a:srgbClr val="E78A00"/>
        </a:accent6>
        <a:hlink>
          <a:srgbClr val="9999F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43277</TotalTime>
  <Words>1527</Words>
  <Application>Microsoft Office PowerPoint</Application>
  <PresentationFormat>화면 슬라이드 쇼(4:3)</PresentationFormat>
  <Paragraphs>339</Paragraphs>
  <Slides>23</Slides>
  <Notes>16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9</vt:i4>
      </vt:variant>
      <vt:variant>
        <vt:lpstr>슬라이드 제목</vt:lpstr>
      </vt:variant>
      <vt:variant>
        <vt:i4>23</vt:i4>
      </vt:variant>
    </vt:vector>
  </HeadingPairs>
  <TitlesOfParts>
    <vt:vector size="42" baseType="lpstr">
      <vt:lpstr>HY그래픽</vt:lpstr>
      <vt:lpstr>HY울릉도L</vt:lpstr>
      <vt:lpstr>HY울릉도M</vt:lpstr>
      <vt:lpstr>HY헤드라인M</vt:lpstr>
      <vt:lpstr>굴림</vt:lpstr>
      <vt:lpstr>맑은 고딕</vt:lpstr>
      <vt:lpstr>-윤고딕140</vt:lpstr>
      <vt:lpstr>Arial</vt:lpstr>
      <vt:lpstr>Calibri</vt:lpstr>
      <vt:lpstr>Wingdings</vt:lpstr>
      <vt:lpstr>디자인 사용자 지정</vt:lpstr>
      <vt:lpstr>Office 테마</vt:lpstr>
      <vt:lpstr>4_c020TGp_general_diagram_v2</vt:lpstr>
      <vt:lpstr>5_c020TGp_general_diagram_v2</vt:lpstr>
      <vt:lpstr>Office Theme</vt:lpstr>
      <vt:lpstr>1_디자인 사용자 지정</vt:lpstr>
      <vt:lpstr>6_c020TGp_general_diagram_v2</vt:lpstr>
      <vt:lpstr>7_c020TGp_general_diagram_v2</vt:lpstr>
      <vt:lpstr>8_c020TGp_general_diagram_v2</vt:lpstr>
      <vt:lpstr>  법무대학원 신입생 오리엔테이션  </vt:lpstr>
      <vt:lpstr>PowerPoint 프레젠테이션</vt:lpstr>
      <vt:lpstr>PowerPoint 프레젠테이션</vt:lpstr>
      <vt:lpstr>2020-2학기 주요 학사일정</vt:lpstr>
      <vt:lpstr>PowerPoint 프레젠테이션</vt:lpstr>
      <vt:lpstr>교과이수 체계 </vt:lpstr>
      <vt:lpstr>학기별 이수학점 체계</vt:lpstr>
      <vt:lpstr>성적 기준 </vt:lpstr>
      <vt:lpstr>졸업 요건 </vt:lpstr>
      <vt:lpstr>자격시험 </vt:lpstr>
      <vt:lpstr>자격시험</vt:lpstr>
      <vt:lpstr>PowerPoint 프레젠테이션</vt:lpstr>
      <vt:lpstr>학적 </vt:lpstr>
      <vt:lpstr>학적</vt:lpstr>
      <vt:lpstr>학위논문 과정 </vt:lpstr>
      <vt:lpstr>학위논문 과정 </vt:lpstr>
      <vt:lpstr>증명서 발급 </vt:lpstr>
      <vt:lpstr>정기 주차권 발급 </vt:lpstr>
      <vt:lpstr>기타</vt:lpstr>
      <vt:lpstr>이것 만은 꼭 …</vt:lpstr>
      <vt:lpstr>PowerPoint 프레젠테이션</vt:lpstr>
      <vt:lpstr>PowerPoint 프레젠테이션</vt:lpstr>
      <vt:lpstr>법무대학원 가족이 되신 것을 진심으로 축하합니다. !</vt:lpstr>
    </vt:vector>
  </TitlesOfParts>
  <Company>동국대학교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ZCP30</dc:creator>
  <cp:lastModifiedBy>USER</cp:lastModifiedBy>
  <cp:revision>3087</cp:revision>
  <cp:lastPrinted>2020-08-25T06:01:07Z</cp:lastPrinted>
  <dcterms:created xsi:type="dcterms:W3CDTF">2008-01-09T03:06:12Z</dcterms:created>
  <dcterms:modified xsi:type="dcterms:W3CDTF">2020-08-25T06:06:21Z</dcterms:modified>
</cp:coreProperties>
</file>